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sldIdLst>
    <p:sldId id="256" r:id="rId5"/>
    <p:sldId id="263" r:id="rId6"/>
    <p:sldId id="272" r:id="rId7"/>
    <p:sldId id="270" r:id="rId8"/>
    <p:sldId id="269" r:id="rId9"/>
    <p:sldId id="265" r:id="rId10"/>
    <p:sldId id="266" r:id="rId11"/>
    <p:sldId id="267" r:id="rId12"/>
    <p:sldId id="268" r:id="rId13"/>
    <p:sldId id="264" r:id="rId14"/>
    <p:sldId id="271" r:id="rId15"/>
    <p:sldId id="262" r:id="rId16"/>
    <p:sldId id="261" r:id="rId17"/>
    <p:sldId id="260" r:id="rId18"/>
    <p:sldId id="25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B0BC2E-A3A6-4E02-ABC1-EFC42FAD4272}" v="1" dt="2025-02-19T21:21:45.5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0" autoAdjust="0"/>
    <p:restoredTop sz="94660"/>
  </p:normalViewPr>
  <p:slideViewPr>
    <p:cSldViewPr snapToGrid="0">
      <p:cViewPr>
        <p:scale>
          <a:sx n="150" d="100"/>
          <a:sy n="150" d="100"/>
        </p:scale>
        <p:origin x="552" y="3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ke Amalfitano" userId="f1de37a48f8ae586" providerId="LiveId" clId="{1CB0BC2E-A3A6-4E02-ABC1-EFC42FAD4272}"/>
    <pc:docChg chg="undo custSel addSld modSld">
      <pc:chgData name="Luke Amalfitano" userId="f1de37a48f8ae586" providerId="LiveId" clId="{1CB0BC2E-A3A6-4E02-ABC1-EFC42FAD4272}" dt="2025-02-20T00:47:33.812" v="927" actId="20577"/>
      <pc:docMkLst>
        <pc:docMk/>
      </pc:docMkLst>
      <pc:sldChg chg="delSp modSp mod">
        <pc:chgData name="Luke Amalfitano" userId="f1de37a48f8ae586" providerId="LiveId" clId="{1CB0BC2E-A3A6-4E02-ABC1-EFC42FAD4272}" dt="2025-02-20T00:47:02.588" v="922" actId="1076"/>
        <pc:sldMkLst>
          <pc:docMk/>
          <pc:sldMk cId="3083894747" sldId="261"/>
        </pc:sldMkLst>
        <pc:spChg chg="mod">
          <ac:chgData name="Luke Amalfitano" userId="f1de37a48f8ae586" providerId="LiveId" clId="{1CB0BC2E-A3A6-4E02-ABC1-EFC42FAD4272}" dt="2025-02-20T00:43:50.300" v="879" actId="27636"/>
          <ac:spMkLst>
            <pc:docMk/>
            <pc:sldMk cId="3083894747" sldId="261"/>
            <ac:spMk id="3" creationId="{0662A532-3A5C-0902-092D-9CE44D5D2512}"/>
          </ac:spMkLst>
        </pc:spChg>
        <pc:spChg chg="mod">
          <ac:chgData name="Luke Amalfitano" userId="f1de37a48f8ae586" providerId="LiveId" clId="{1CB0BC2E-A3A6-4E02-ABC1-EFC42FAD4272}" dt="2025-02-20T00:44:57.228" v="920" actId="27636"/>
          <ac:spMkLst>
            <pc:docMk/>
            <pc:sldMk cId="3083894747" sldId="261"/>
            <ac:spMk id="4" creationId="{FC326668-6BE9-4AD2-9D05-B57353844888}"/>
          </ac:spMkLst>
        </pc:spChg>
        <pc:spChg chg="mod">
          <ac:chgData name="Luke Amalfitano" userId="f1de37a48f8ae586" providerId="LiveId" clId="{1CB0BC2E-A3A6-4E02-ABC1-EFC42FAD4272}" dt="2025-02-20T00:47:02.588" v="922" actId="1076"/>
          <ac:spMkLst>
            <pc:docMk/>
            <pc:sldMk cId="3083894747" sldId="261"/>
            <ac:spMk id="8" creationId="{2CB1C05E-3E59-3565-0956-D087337A0F8C}"/>
          </ac:spMkLst>
        </pc:spChg>
        <pc:spChg chg="del">
          <ac:chgData name="Luke Amalfitano" userId="f1de37a48f8ae586" providerId="LiveId" clId="{1CB0BC2E-A3A6-4E02-ABC1-EFC42FAD4272}" dt="2025-02-20T00:46:52.412" v="921" actId="478"/>
          <ac:spMkLst>
            <pc:docMk/>
            <pc:sldMk cId="3083894747" sldId="261"/>
            <ac:spMk id="9" creationId="{714D4399-C328-3F44-0897-B5A69A16A5A7}"/>
          </ac:spMkLst>
        </pc:spChg>
      </pc:sldChg>
      <pc:sldChg chg="addSp delSp modSp mod">
        <pc:chgData name="Luke Amalfitano" userId="f1de37a48f8ae586" providerId="LiveId" clId="{1CB0BC2E-A3A6-4E02-ABC1-EFC42FAD4272}" dt="2025-02-19T21:34:47.832" v="778" actId="1076"/>
        <pc:sldMkLst>
          <pc:docMk/>
          <pc:sldMk cId="2012187239" sldId="263"/>
        </pc:sldMkLst>
        <pc:spChg chg="del mod ord">
          <ac:chgData name="Luke Amalfitano" userId="f1de37a48f8ae586" providerId="LiveId" clId="{1CB0BC2E-A3A6-4E02-ABC1-EFC42FAD4272}" dt="2025-02-19T21:33:59.151" v="745" actId="478"/>
          <ac:spMkLst>
            <pc:docMk/>
            <pc:sldMk cId="2012187239" sldId="263"/>
            <ac:spMk id="2" creationId="{1A38B73E-7360-3D7F-FBCE-A5DFC717D921}"/>
          </ac:spMkLst>
        </pc:spChg>
        <pc:spChg chg="del mod ord">
          <ac:chgData name="Luke Amalfitano" userId="f1de37a48f8ae586" providerId="LiveId" clId="{1CB0BC2E-A3A6-4E02-ABC1-EFC42FAD4272}" dt="2025-02-19T21:34:10.656" v="748" actId="478"/>
          <ac:spMkLst>
            <pc:docMk/>
            <pc:sldMk cId="2012187239" sldId="263"/>
            <ac:spMk id="3" creationId="{84546BF2-3A2B-4D35-0CA2-60CEF1E738E0}"/>
          </ac:spMkLst>
        </pc:spChg>
        <pc:spChg chg="del mod ord">
          <ac:chgData name="Luke Amalfitano" userId="f1de37a48f8ae586" providerId="LiveId" clId="{1CB0BC2E-A3A6-4E02-ABC1-EFC42FAD4272}" dt="2025-02-19T21:34:08.135" v="747" actId="478"/>
          <ac:spMkLst>
            <pc:docMk/>
            <pc:sldMk cId="2012187239" sldId="263"/>
            <ac:spMk id="5" creationId="{371F2B5F-0F5D-7510-4CC5-4256DBA10EB7}"/>
          </ac:spMkLst>
        </pc:spChg>
        <pc:spChg chg="del mod ord">
          <ac:chgData name="Luke Amalfitano" userId="f1de37a48f8ae586" providerId="LiveId" clId="{1CB0BC2E-A3A6-4E02-ABC1-EFC42FAD4272}" dt="2025-02-19T21:33:52.614" v="744" actId="478"/>
          <ac:spMkLst>
            <pc:docMk/>
            <pc:sldMk cId="2012187239" sldId="263"/>
            <ac:spMk id="6" creationId="{A31F948B-6BFD-4136-46E3-608262733816}"/>
          </ac:spMkLst>
        </pc:spChg>
        <pc:spChg chg="del mod ord">
          <ac:chgData name="Luke Amalfitano" userId="f1de37a48f8ae586" providerId="LiveId" clId="{1CB0BC2E-A3A6-4E02-ABC1-EFC42FAD4272}" dt="2025-02-19T21:34:13.357" v="749" actId="478"/>
          <ac:spMkLst>
            <pc:docMk/>
            <pc:sldMk cId="2012187239" sldId="263"/>
            <ac:spMk id="7" creationId="{6B3A7CCA-921C-FA94-D51A-340410F4CBCE}"/>
          </ac:spMkLst>
        </pc:spChg>
        <pc:spChg chg="del mod ord">
          <ac:chgData name="Luke Amalfitano" userId="f1de37a48f8ae586" providerId="LiveId" clId="{1CB0BC2E-A3A6-4E02-ABC1-EFC42FAD4272}" dt="2025-02-19T21:34:15.977" v="750" actId="478"/>
          <ac:spMkLst>
            <pc:docMk/>
            <pc:sldMk cId="2012187239" sldId="263"/>
            <ac:spMk id="8" creationId="{28974881-6419-ABE2-4C5F-13C3316F19D4}"/>
          </ac:spMkLst>
        </pc:spChg>
        <pc:spChg chg="add del mod">
          <ac:chgData name="Luke Amalfitano" userId="f1de37a48f8ae586" providerId="LiveId" clId="{1CB0BC2E-A3A6-4E02-ABC1-EFC42FAD4272}" dt="2025-02-19T21:34:03.165" v="746" actId="478"/>
          <ac:spMkLst>
            <pc:docMk/>
            <pc:sldMk cId="2012187239" sldId="263"/>
            <ac:spMk id="11" creationId="{7631935C-7B8E-4000-2FA6-5C99FD61FC8C}"/>
          </ac:spMkLst>
        </pc:spChg>
        <pc:picChg chg="add mod ord">
          <ac:chgData name="Luke Amalfitano" userId="f1de37a48f8ae586" providerId="LiveId" clId="{1CB0BC2E-A3A6-4E02-ABC1-EFC42FAD4272}" dt="2025-02-19T21:34:47.832" v="778" actId="1076"/>
          <ac:picMkLst>
            <pc:docMk/>
            <pc:sldMk cId="2012187239" sldId="263"/>
            <ac:picMk id="9" creationId="{AE35E3CF-3345-AA64-7DAF-033062488084}"/>
          </ac:picMkLst>
        </pc:picChg>
      </pc:sldChg>
      <pc:sldChg chg="addSp delSp modSp mod">
        <pc:chgData name="Luke Amalfitano" userId="f1de37a48f8ae586" providerId="LiveId" clId="{1CB0BC2E-A3A6-4E02-ABC1-EFC42FAD4272}" dt="2025-02-19T22:00:21.261" v="831" actId="1076"/>
        <pc:sldMkLst>
          <pc:docMk/>
          <pc:sldMk cId="2880230041" sldId="264"/>
        </pc:sldMkLst>
        <pc:spChg chg="del">
          <ac:chgData name="Luke Amalfitano" userId="f1de37a48f8ae586" providerId="LiveId" clId="{1CB0BC2E-A3A6-4E02-ABC1-EFC42FAD4272}" dt="2025-02-19T21:37:49.589" v="781" actId="478"/>
          <ac:spMkLst>
            <pc:docMk/>
            <pc:sldMk cId="2880230041" sldId="264"/>
            <ac:spMk id="2" creationId="{1A38B73E-7360-3D7F-FBCE-A5DFC717D921}"/>
          </ac:spMkLst>
        </pc:spChg>
        <pc:spChg chg="add del mod">
          <ac:chgData name="Luke Amalfitano" userId="f1de37a48f8ae586" providerId="LiveId" clId="{1CB0BC2E-A3A6-4E02-ABC1-EFC42FAD4272}" dt="2025-02-19T21:37:53.322" v="782" actId="478"/>
          <ac:spMkLst>
            <pc:docMk/>
            <pc:sldMk cId="2880230041" sldId="264"/>
            <ac:spMk id="4" creationId="{F7931D55-9359-D9E7-80D5-BFCF5B66378E}"/>
          </ac:spMkLst>
        </pc:spChg>
        <pc:spChg chg="del">
          <ac:chgData name="Luke Amalfitano" userId="f1de37a48f8ae586" providerId="LiveId" clId="{1CB0BC2E-A3A6-4E02-ABC1-EFC42FAD4272}" dt="2025-02-19T21:37:45.502" v="780" actId="478"/>
          <ac:spMkLst>
            <pc:docMk/>
            <pc:sldMk cId="2880230041" sldId="264"/>
            <ac:spMk id="5" creationId="{371F2B5F-0F5D-7510-4CC5-4256DBA10EB7}"/>
          </ac:spMkLst>
        </pc:spChg>
        <pc:spChg chg="mod">
          <ac:chgData name="Luke Amalfitano" userId="f1de37a48f8ae586" providerId="LiveId" clId="{1CB0BC2E-A3A6-4E02-ABC1-EFC42FAD4272}" dt="2025-02-19T22:00:21.261" v="831" actId="1076"/>
          <ac:spMkLst>
            <pc:docMk/>
            <pc:sldMk cId="2880230041" sldId="264"/>
            <ac:spMk id="6" creationId="{A31F948B-6BFD-4136-46E3-608262733816}"/>
          </ac:spMkLst>
        </pc:spChg>
        <pc:picChg chg="add del mod">
          <ac:chgData name="Luke Amalfitano" userId="f1de37a48f8ae586" providerId="LiveId" clId="{1CB0BC2E-A3A6-4E02-ABC1-EFC42FAD4272}" dt="2025-02-19T21:39:37.034" v="787" actId="478"/>
          <ac:picMkLst>
            <pc:docMk/>
            <pc:sldMk cId="2880230041" sldId="264"/>
            <ac:picMk id="8" creationId="{8186839B-8AAD-6102-7EDA-ED359E889F3D}"/>
          </ac:picMkLst>
        </pc:picChg>
        <pc:picChg chg="add del mod">
          <ac:chgData name="Luke Amalfitano" userId="f1de37a48f8ae586" providerId="LiveId" clId="{1CB0BC2E-A3A6-4E02-ABC1-EFC42FAD4272}" dt="2025-02-19T21:40:55.148" v="791" actId="478"/>
          <ac:picMkLst>
            <pc:docMk/>
            <pc:sldMk cId="2880230041" sldId="264"/>
            <ac:picMk id="10" creationId="{48690539-A0A3-B744-0CEA-B0CB6FB610D2}"/>
          </ac:picMkLst>
        </pc:picChg>
        <pc:picChg chg="add mod">
          <ac:chgData name="Luke Amalfitano" userId="f1de37a48f8ae586" providerId="LiveId" clId="{1CB0BC2E-A3A6-4E02-ABC1-EFC42FAD4272}" dt="2025-02-19T21:41:04.245" v="794" actId="14100"/>
          <ac:picMkLst>
            <pc:docMk/>
            <pc:sldMk cId="2880230041" sldId="264"/>
            <ac:picMk id="12" creationId="{DD90A4BB-2860-F29F-C6CB-3445704A0F95}"/>
          </ac:picMkLst>
        </pc:picChg>
        <pc:picChg chg="mod">
          <ac:chgData name="Luke Amalfitano" userId="f1de37a48f8ae586" providerId="LiveId" clId="{1CB0BC2E-A3A6-4E02-ABC1-EFC42FAD4272}" dt="2025-02-19T22:00:10.929" v="829" actId="1076"/>
          <ac:picMkLst>
            <pc:docMk/>
            <pc:sldMk cId="2880230041" sldId="264"/>
            <ac:picMk id="23" creationId="{BD1E7455-4732-8DB2-492F-8C97AB9D7BE6}"/>
          </ac:picMkLst>
        </pc:picChg>
      </pc:sldChg>
      <pc:sldChg chg="addSp modSp mod">
        <pc:chgData name="Luke Amalfitano" userId="f1de37a48f8ae586" providerId="LiveId" clId="{1CB0BC2E-A3A6-4E02-ABC1-EFC42FAD4272}" dt="2025-02-20T00:47:33.812" v="927" actId="20577"/>
        <pc:sldMkLst>
          <pc:docMk/>
          <pc:sldMk cId="1475486440" sldId="266"/>
        </pc:sldMkLst>
        <pc:spChg chg="mod">
          <ac:chgData name="Luke Amalfitano" userId="f1de37a48f8ae586" providerId="LiveId" clId="{1CB0BC2E-A3A6-4E02-ABC1-EFC42FAD4272}" dt="2025-02-19T21:21:42.454" v="3" actId="1076"/>
          <ac:spMkLst>
            <pc:docMk/>
            <pc:sldMk cId="1475486440" sldId="266"/>
            <ac:spMk id="3" creationId="{84546BF2-3A2B-4D35-0CA2-60CEF1E738E0}"/>
          </ac:spMkLst>
        </pc:spChg>
        <pc:spChg chg="mod">
          <ac:chgData name="Luke Amalfitano" userId="f1de37a48f8ae586" providerId="LiveId" clId="{1CB0BC2E-A3A6-4E02-ABC1-EFC42FAD4272}" dt="2025-02-19T21:21:33.409" v="2" actId="1076"/>
          <ac:spMkLst>
            <pc:docMk/>
            <pc:sldMk cId="1475486440" sldId="266"/>
            <ac:spMk id="4" creationId="{803A4A63-8966-9A9A-32AB-38CA0362F09F}"/>
          </ac:spMkLst>
        </pc:spChg>
        <pc:spChg chg="add mod">
          <ac:chgData name="Luke Amalfitano" userId="f1de37a48f8ae586" providerId="LiveId" clId="{1CB0BC2E-A3A6-4E02-ABC1-EFC42FAD4272}" dt="2025-02-20T00:47:33.812" v="927" actId="20577"/>
          <ac:spMkLst>
            <pc:docMk/>
            <pc:sldMk cId="1475486440" sldId="266"/>
            <ac:spMk id="7" creationId="{3826BAB6-9A9F-2F3B-3638-4166AEC0F609}"/>
          </ac:spMkLst>
        </pc:spChg>
        <pc:picChg chg="mod">
          <ac:chgData name="Luke Amalfitano" userId="f1de37a48f8ae586" providerId="LiveId" clId="{1CB0BC2E-A3A6-4E02-ABC1-EFC42FAD4272}" dt="2025-02-19T21:23:04.127" v="40" actId="1076"/>
          <ac:picMkLst>
            <pc:docMk/>
            <pc:sldMk cId="1475486440" sldId="266"/>
            <ac:picMk id="23" creationId="{BD1E7455-4732-8DB2-492F-8C97AB9D7BE6}"/>
          </ac:picMkLst>
        </pc:picChg>
      </pc:sldChg>
      <pc:sldChg chg="delSp modSp add mod">
        <pc:chgData name="Luke Amalfitano" userId="f1de37a48f8ae586" providerId="LiveId" clId="{1CB0BC2E-A3A6-4E02-ABC1-EFC42FAD4272}" dt="2025-02-19T21:35:06.378" v="779" actId="207"/>
        <pc:sldMkLst>
          <pc:docMk/>
          <pc:sldMk cId="2683726738" sldId="270"/>
        </pc:sldMkLst>
        <pc:spChg chg="mod">
          <ac:chgData name="Luke Amalfitano" userId="f1de37a48f8ae586" providerId="LiveId" clId="{1CB0BC2E-A3A6-4E02-ABC1-EFC42FAD4272}" dt="2025-02-19T21:35:06.378" v="779" actId="207"/>
          <ac:spMkLst>
            <pc:docMk/>
            <pc:sldMk cId="2683726738" sldId="270"/>
            <ac:spMk id="2" creationId="{964F56AA-ADC4-DAF1-8D54-2ACE9B2658D3}"/>
          </ac:spMkLst>
        </pc:spChg>
        <pc:spChg chg="mod">
          <ac:chgData name="Luke Amalfitano" userId="f1de37a48f8ae586" providerId="LiveId" clId="{1CB0BC2E-A3A6-4E02-ABC1-EFC42FAD4272}" dt="2025-02-19T21:35:06.378" v="779" actId="207"/>
          <ac:spMkLst>
            <pc:docMk/>
            <pc:sldMk cId="2683726738" sldId="270"/>
            <ac:spMk id="3" creationId="{F49CA4E1-8B9D-9FFB-D886-2E6F37452871}"/>
          </ac:spMkLst>
        </pc:spChg>
        <pc:spChg chg="mod">
          <ac:chgData name="Luke Amalfitano" userId="f1de37a48f8ae586" providerId="LiveId" clId="{1CB0BC2E-A3A6-4E02-ABC1-EFC42FAD4272}" dt="2025-02-19T21:35:06.378" v="779" actId="207"/>
          <ac:spMkLst>
            <pc:docMk/>
            <pc:sldMk cId="2683726738" sldId="270"/>
            <ac:spMk id="5" creationId="{5FE18CB7-87ED-9FD4-15F7-CFC51882413F}"/>
          </ac:spMkLst>
        </pc:spChg>
        <pc:spChg chg="mod">
          <ac:chgData name="Luke Amalfitano" userId="f1de37a48f8ae586" providerId="LiveId" clId="{1CB0BC2E-A3A6-4E02-ABC1-EFC42FAD4272}" dt="2025-02-19T21:35:06.378" v="779" actId="207"/>
          <ac:spMkLst>
            <pc:docMk/>
            <pc:sldMk cId="2683726738" sldId="270"/>
            <ac:spMk id="6" creationId="{E3FD9E1A-4851-22CA-CBE5-7BE63CD45730}"/>
          </ac:spMkLst>
        </pc:spChg>
        <pc:spChg chg="mod">
          <ac:chgData name="Luke Amalfitano" userId="f1de37a48f8ae586" providerId="LiveId" clId="{1CB0BC2E-A3A6-4E02-ABC1-EFC42FAD4272}" dt="2025-02-19T21:35:06.378" v="779" actId="207"/>
          <ac:spMkLst>
            <pc:docMk/>
            <pc:sldMk cId="2683726738" sldId="270"/>
            <ac:spMk id="7" creationId="{D04CB6C6-B590-19C4-B5CA-62593A34A38F}"/>
          </ac:spMkLst>
        </pc:spChg>
        <pc:spChg chg="mod">
          <ac:chgData name="Luke Amalfitano" userId="f1de37a48f8ae586" providerId="LiveId" clId="{1CB0BC2E-A3A6-4E02-ABC1-EFC42FAD4272}" dt="2025-02-19T21:35:06.378" v="779" actId="207"/>
          <ac:spMkLst>
            <pc:docMk/>
            <pc:sldMk cId="2683726738" sldId="270"/>
            <ac:spMk id="8" creationId="{CB136F34-A0B4-585A-A590-D8693F2B84CC}"/>
          </ac:spMkLst>
        </pc:spChg>
        <pc:picChg chg="del">
          <ac:chgData name="Luke Amalfitano" userId="f1de37a48f8ae586" providerId="LiveId" clId="{1CB0BC2E-A3A6-4E02-ABC1-EFC42FAD4272}" dt="2025-02-19T21:33:46.202" v="743" actId="478"/>
          <ac:picMkLst>
            <pc:docMk/>
            <pc:sldMk cId="2683726738" sldId="270"/>
            <ac:picMk id="9" creationId="{4AC2D306-BF54-3455-DFB0-3E22460B259A}"/>
          </ac:picMkLst>
        </pc:picChg>
      </pc:sldChg>
      <pc:sldChg chg="addSp delSp modSp add mod">
        <pc:chgData name="Luke Amalfitano" userId="f1de37a48f8ae586" providerId="LiveId" clId="{1CB0BC2E-A3A6-4E02-ABC1-EFC42FAD4272}" dt="2025-02-19T22:00:04.975" v="827" actId="1076"/>
        <pc:sldMkLst>
          <pc:docMk/>
          <pc:sldMk cId="1927555099" sldId="271"/>
        </pc:sldMkLst>
        <pc:spChg chg="mod">
          <ac:chgData name="Luke Amalfitano" userId="f1de37a48f8ae586" providerId="LiveId" clId="{1CB0BC2E-A3A6-4E02-ABC1-EFC42FAD4272}" dt="2025-02-19T22:00:04.975" v="827" actId="1076"/>
          <ac:spMkLst>
            <pc:docMk/>
            <pc:sldMk cId="1927555099" sldId="271"/>
            <ac:spMk id="6" creationId="{50913AE3-2C2D-EC31-949B-7CB2E1C88DFD}"/>
          </ac:spMkLst>
        </pc:spChg>
        <pc:picChg chg="add mod">
          <ac:chgData name="Luke Amalfitano" userId="f1de37a48f8ae586" providerId="LiveId" clId="{1CB0BC2E-A3A6-4E02-ABC1-EFC42FAD4272}" dt="2025-02-19T21:42:40.968" v="799" actId="14100"/>
          <ac:picMkLst>
            <pc:docMk/>
            <pc:sldMk cId="1927555099" sldId="271"/>
            <ac:picMk id="3" creationId="{14FB2723-CF11-978D-C93C-D54E71B3388F}"/>
          </ac:picMkLst>
        </pc:picChg>
        <pc:picChg chg="del">
          <ac:chgData name="Luke Amalfitano" userId="f1de37a48f8ae586" providerId="LiveId" clId="{1CB0BC2E-A3A6-4E02-ABC1-EFC42FAD4272}" dt="2025-02-19T21:42:30.313" v="796" actId="478"/>
          <ac:picMkLst>
            <pc:docMk/>
            <pc:sldMk cId="1927555099" sldId="271"/>
            <ac:picMk id="12" creationId="{7F4F0B10-79B0-530D-7C3A-A63DF973928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33821-597E-4B4F-8572-5DA1CB183565}"/>
              </a:ext>
            </a:extLst>
          </p:cNvPr>
          <p:cNvSpPr>
            <a:spLocks noGrp="1"/>
          </p:cNvSpPr>
          <p:nvPr>
            <p:ph type="ctrTitle"/>
          </p:nvPr>
        </p:nvSpPr>
        <p:spPr>
          <a:xfrm>
            <a:off x="548640" y="950976"/>
            <a:ext cx="6509385" cy="3556730"/>
          </a:xfrm>
        </p:spPr>
        <p:txBody>
          <a:bodyPr anchor="t">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F4C38D70-8FF5-47D7-A0DD-087A227BC94F}"/>
              </a:ext>
            </a:extLst>
          </p:cNvPr>
          <p:cNvSpPr>
            <a:spLocks noGrp="1"/>
          </p:cNvSpPr>
          <p:nvPr>
            <p:ph type="subTitle" idx="1"/>
          </p:nvPr>
        </p:nvSpPr>
        <p:spPr>
          <a:xfrm>
            <a:off x="576072" y="4572000"/>
            <a:ext cx="6481953" cy="1485900"/>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DB5B485-516D-48B7-AF1D-69AEEA351A94}"/>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5" name="Footer Placeholder 4">
            <a:extLst>
              <a:ext uri="{FF2B5EF4-FFF2-40B4-BE49-F238E27FC236}">
                <a16:creationId xmlns:a16="http://schemas.microsoft.com/office/drawing/2014/main" id="{1D614DDB-2831-4FF8-9DA7-0449659D7A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178F6-65BA-4964-80E2-DB6EA3355FBB}"/>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060936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A45AC-24E0-45A1-90C3-7BF96C3FC7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2018E1-7CA3-4B5E-9683-554FDFC63E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95D32D-7150-4DF2-B992-A2B4F5605D94}"/>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5" name="Footer Placeholder 4">
            <a:extLst>
              <a:ext uri="{FF2B5EF4-FFF2-40B4-BE49-F238E27FC236}">
                <a16:creationId xmlns:a16="http://schemas.microsoft.com/office/drawing/2014/main" id="{F3D03F0C-FCA3-464C-B6ED-864DB51E7D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C41006-DAE1-4326-B1AE-FD527A653BD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24750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B84-BE32-464A-A765-975C21B5CF4B}"/>
              </a:ext>
            </a:extLst>
          </p:cNvPr>
          <p:cNvSpPr>
            <a:spLocks noGrp="1"/>
          </p:cNvSpPr>
          <p:nvPr>
            <p:ph type="title"/>
          </p:nvPr>
        </p:nvSpPr>
        <p:spPr>
          <a:xfrm>
            <a:off x="557923" y="952500"/>
            <a:ext cx="6678695" cy="3962398"/>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640145C2-97CF-4887-904A-8ADC80525A2E}"/>
              </a:ext>
            </a:extLst>
          </p:cNvPr>
          <p:cNvSpPr>
            <a:spLocks noGrp="1"/>
          </p:cNvSpPr>
          <p:nvPr>
            <p:ph type="body" idx="1"/>
          </p:nvPr>
        </p:nvSpPr>
        <p:spPr>
          <a:xfrm>
            <a:off x="8043860" y="952501"/>
            <a:ext cx="3500440" cy="396239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E524559-DA32-4398-A8EE-EED2469D63BB}"/>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5" name="Footer Placeholder 4">
            <a:extLst>
              <a:ext uri="{FF2B5EF4-FFF2-40B4-BE49-F238E27FC236}">
                <a16:creationId xmlns:a16="http://schemas.microsoft.com/office/drawing/2014/main" id="{73967BE1-F1AC-4732-B52E-1C7D63DE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A13C03-DDF0-48C6-B1BF-D28875F8238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989772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6F411-42B3-4A17-BE7E-861BE7E7DC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8E0603-F4C0-40AC-A53E-40449D53D741}"/>
              </a:ext>
            </a:extLst>
          </p:cNvPr>
          <p:cNvSpPr>
            <a:spLocks noGrp="1"/>
          </p:cNvSpPr>
          <p:nvPr>
            <p:ph sz="half" idx="1"/>
          </p:nvPr>
        </p:nvSpPr>
        <p:spPr>
          <a:xfrm>
            <a:off x="548640"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F6BC5634-2887-4182-A9BE-B382357D4F9C}"/>
              </a:ext>
            </a:extLst>
          </p:cNvPr>
          <p:cNvSpPr>
            <a:spLocks noGrp="1"/>
          </p:cNvSpPr>
          <p:nvPr>
            <p:ph sz="half" idx="2"/>
          </p:nvPr>
        </p:nvSpPr>
        <p:spPr>
          <a:xfrm>
            <a:off x="6257928"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D56B6E74-28E1-4684-B515-4265ED7B1EAE}"/>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6" name="Footer Placeholder 5">
            <a:extLst>
              <a:ext uri="{FF2B5EF4-FFF2-40B4-BE49-F238E27FC236}">
                <a16:creationId xmlns:a16="http://schemas.microsoft.com/office/drawing/2014/main" id="{18D375EA-A8F8-485D-A82F-CD85D4C9E1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D9E4B0-F5E3-407F-A548-B616E774987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714946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2161A-7627-4D64-AF08-10D702AFE286}"/>
              </a:ext>
            </a:extLst>
          </p:cNvPr>
          <p:cNvSpPr>
            <a:spLocks noGrp="1"/>
          </p:cNvSpPr>
          <p:nvPr>
            <p:ph type="title"/>
          </p:nvPr>
        </p:nvSpPr>
        <p:spPr>
          <a:xfrm>
            <a:off x="552659" y="950976"/>
            <a:ext cx="10802729" cy="881796"/>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53B6884-07D8-4CC4-BE99-516F1433BED8}"/>
              </a:ext>
            </a:extLst>
          </p:cNvPr>
          <p:cNvSpPr>
            <a:spLocks noGrp="1"/>
          </p:cNvSpPr>
          <p:nvPr>
            <p:ph type="body" idx="1"/>
          </p:nvPr>
        </p:nvSpPr>
        <p:spPr>
          <a:xfrm>
            <a:off x="542918" y="1832772"/>
            <a:ext cx="5281507"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182C638-B5A8-4F8C-85AE-33BEAF54C07A}"/>
              </a:ext>
            </a:extLst>
          </p:cNvPr>
          <p:cNvSpPr>
            <a:spLocks noGrp="1"/>
          </p:cNvSpPr>
          <p:nvPr>
            <p:ph sz="half" idx="2"/>
          </p:nvPr>
        </p:nvSpPr>
        <p:spPr>
          <a:xfrm>
            <a:off x="548640" y="2600531"/>
            <a:ext cx="528150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E40D1933-A703-4BDC-A697-728E899EEDE1}"/>
              </a:ext>
            </a:extLst>
          </p:cNvPr>
          <p:cNvSpPr>
            <a:spLocks noGrp="1"/>
          </p:cNvSpPr>
          <p:nvPr>
            <p:ph type="body" sz="quarter" idx="3"/>
          </p:nvPr>
        </p:nvSpPr>
        <p:spPr>
          <a:xfrm>
            <a:off x="6257927" y="1832772"/>
            <a:ext cx="5283202"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95925DBD-4D51-4A2D-B1E4-6D094CD1E803}"/>
              </a:ext>
            </a:extLst>
          </p:cNvPr>
          <p:cNvSpPr>
            <a:spLocks noGrp="1"/>
          </p:cNvSpPr>
          <p:nvPr>
            <p:ph sz="quarter" idx="4"/>
          </p:nvPr>
        </p:nvSpPr>
        <p:spPr>
          <a:xfrm>
            <a:off x="6257927" y="2600531"/>
            <a:ext cx="52832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2636E2-E26E-42F7-9E05-3F756C7D17AE}"/>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8" name="Footer Placeholder 7">
            <a:extLst>
              <a:ext uri="{FF2B5EF4-FFF2-40B4-BE49-F238E27FC236}">
                <a16:creationId xmlns:a16="http://schemas.microsoft.com/office/drawing/2014/main" id="{86F7281B-0E5C-421E-AFFE-775F57C5DD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483462-E410-4DC7-AE53-27AABECFE6E8}"/>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813939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FA68-31B5-48C5-929A-842FDF0FD8E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95A2600-419E-46E9-946F-FBDEDBA1D448}"/>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4" name="Footer Placeholder 3">
            <a:extLst>
              <a:ext uri="{FF2B5EF4-FFF2-40B4-BE49-F238E27FC236}">
                <a16:creationId xmlns:a16="http://schemas.microsoft.com/office/drawing/2014/main" id="{1385F9A9-98FF-4653-A570-9F351A1ABD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D44457-95F1-4B15-A647-B14F91F7A6D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379150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19EABA-1008-4E49-9184-3A946ECD7199}"/>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3" name="Footer Placeholder 2">
            <a:extLst>
              <a:ext uri="{FF2B5EF4-FFF2-40B4-BE49-F238E27FC236}">
                <a16:creationId xmlns:a16="http://schemas.microsoft.com/office/drawing/2014/main" id="{D05C3BD0-269D-4127-B5F7-84B0D8A7422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623447-C740-4495-93EC-7252B1B929E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93671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155-71E7-4F0A-BB62-933743CF6EDD}"/>
              </a:ext>
            </a:extLst>
          </p:cNvPr>
          <p:cNvSpPr>
            <a:spLocks noGrp="1"/>
          </p:cNvSpPr>
          <p:nvPr>
            <p:ph type="title"/>
          </p:nvPr>
        </p:nvSpPr>
        <p:spPr>
          <a:xfrm>
            <a:off x="548640" y="952500"/>
            <a:ext cx="4124084" cy="2362200"/>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0CB6D44-5A1E-4176-8766-4B81E045D50A}"/>
              </a:ext>
            </a:extLst>
          </p:cNvPr>
          <p:cNvSpPr>
            <a:spLocks noGrp="1"/>
          </p:cNvSpPr>
          <p:nvPr>
            <p:ph idx="1"/>
          </p:nvPr>
        </p:nvSpPr>
        <p:spPr>
          <a:xfrm>
            <a:off x="5600700" y="952500"/>
            <a:ext cx="5934074" cy="49085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8C810EC6-11DD-4B5D-A2D2-4DCF73E58389}"/>
              </a:ext>
            </a:extLst>
          </p:cNvPr>
          <p:cNvSpPr>
            <a:spLocks noGrp="1"/>
          </p:cNvSpPr>
          <p:nvPr>
            <p:ph type="body" sz="half" idx="2"/>
          </p:nvPr>
        </p:nvSpPr>
        <p:spPr>
          <a:xfrm>
            <a:off x="548641" y="3429000"/>
            <a:ext cx="4124084" cy="24399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D5DFCDF-666E-4DB4-A1C0-79D40A007066}"/>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6" name="Footer Placeholder 5">
            <a:extLst>
              <a:ext uri="{FF2B5EF4-FFF2-40B4-BE49-F238E27FC236}">
                <a16:creationId xmlns:a16="http://schemas.microsoft.com/office/drawing/2014/main" id="{083A69AC-15E6-4B19-A59D-DBDBE923DB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79F0EE-74DE-4FEC-81E9-E40D53397857}"/>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456942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CA4F-6508-4AD6-8367-A0288D888DD6}"/>
              </a:ext>
            </a:extLst>
          </p:cNvPr>
          <p:cNvSpPr>
            <a:spLocks noGrp="1"/>
          </p:cNvSpPr>
          <p:nvPr>
            <p:ph type="title"/>
          </p:nvPr>
        </p:nvSpPr>
        <p:spPr>
          <a:xfrm>
            <a:off x="548641" y="952500"/>
            <a:ext cx="4124084" cy="2397918"/>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1906BFCD-2F93-4D99-89EA-F0359FB782B7}"/>
              </a:ext>
            </a:extLst>
          </p:cNvPr>
          <p:cNvSpPr>
            <a:spLocks noGrp="1"/>
          </p:cNvSpPr>
          <p:nvPr>
            <p:ph type="pic" idx="1"/>
          </p:nvPr>
        </p:nvSpPr>
        <p:spPr>
          <a:xfrm>
            <a:off x="5522119" y="987425"/>
            <a:ext cx="602218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F4C1F7-1272-41C8-8C29-676316D02D5D}"/>
              </a:ext>
            </a:extLst>
          </p:cNvPr>
          <p:cNvSpPr>
            <a:spLocks noGrp="1"/>
          </p:cNvSpPr>
          <p:nvPr>
            <p:ph type="body" sz="half" idx="2"/>
          </p:nvPr>
        </p:nvSpPr>
        <p:spPr>
          <a:xfrm>
            <a:off x="548641" y="3429000"/>
            <a:ext cx="4124084"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5CDD491-0FE6-4B42-AAA6-B698E46F1A8E}"/>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6" name="Footer Placeholder 5">
            <a:extLst>
              <a:ext uri="{FF2B5EF4-FFF2-40B4-BE49-F238E27FC236}">
                <a16:creationId xmlns:a16="http://schemas.microsoft.com/office/drawing/2014/main" id="{D258F83F-4E9F-4607-A69B-DFC932560A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24484-C6E4-4D8A-BDAB-09B1FBB43631}"/>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306047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07F1B-6F93-4E6E-8C8C-D01A9DEB6A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97D2968-FE85-492F-A77B-1771F4EAA8C6}"/>
              </a:ext>
            </a:extLst>
          </p:cNvPr>
          <p:cNvSpPr>
            <a:spLocks noGrp="1"/>
          </p:cNvSpPr>
          <p:nvPr>
            <p:ph type="body" orient="vert" idx="1"/>
          </p:nvPr>
        </p:nvSpPr>
        <p:spPr>
          <a:xfrm>
            <a:off x="548641" y="2028826"/>
            <a:ext cx="11094348" cy="40290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4592DA2-B1FB-45C6-B10C-141AC2BFB381}"/>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5" name="Footer Placeholder 4">
            <a:extLst>
              <a:ext uri="{FF2B5EF4-FFF2-40B4-BE49-F238E27FC236}">
                <a16:creationId xmlns:a16="http://schemas.microsoft.com/office/drawing/2014/main" id="{18CA6D78-CE47-4CA7-B3B6-AFAE5175F6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EDC5C0-8780-4819-A8FC-32A0141D271C}"/>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304607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8F9A8-05F2-4F79-B689-1FA2F31965D8}"/>
              </a:ext>
            </a:extLst>
          </p:cNvPr>
          <p:cNvSpPr>
            <a:spLocks noGrp="1"/>
          </p:cNvSpPr>
          <p:nvPr>
            <p:ph type="title" orient="vert"/>
          </p:nvPr>
        </p:nvSpPr>
        <p:spPr>
          <a:xfrm>
            <a:off x="9472612" y="952499"/>
            <a:ext cx="2207417" cy="5105401"/>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5D615BC-61CD-4D59-8E85-B59072E2B22D}"/>
              </a:ext>
            </a:extLst>
          </p:cNvPr>
          <p:cNvSpPr>
            <a:spLocks noGrp="1"/>
          </p:cNvSpPr>
          <p:nvPr>
            <p:ph type="body" orient="vert" idx="1"/>
          </p:nvPr>
        </p:nvSpPr>
        <p:spPr>
          <a:xfrm>
            <a:off x="557924" y="952499"/>
            <a:ext cx="8914688" cy="51054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3F81C46-8CC0-4B79-AF2E-84C86C6A803A}"/>
              </a:ext>
            </a:extLst>
          </p:cNvPr>
          <p:cNvSpPr>
            <a:spLocks noGrp="1"/>
          </p:cNvSpPr>
          <p:nvPr>
            <p:ph type="dt" sz="half" idx="10"/>
          </p:nvPr>
        </p:nvSpPr>
        <p:spPr/>
        <p:txBody>
          <a:bodyPr/>
          <a:lstStyle/>
          <a:p>
            <a:fld id="{4CDE23C7-78A4-413A-A84B-93D4CC0A9EB1}" type="datetimeFigureOut">
              <a:rPr lang="en-US" smtClean="0"/>
              <a:t>5/31/2025</a:t>
            </a:fld>
            <a:endParaRPr lang="en-US"/>
          </a:p>
        </p:txBody>
      </p:sp>
      <p:sp>
        <p:nvSpPr>
          <p:cNvPr id="5" name="Footer Placeholder 4">
            <a:extLst>
              <a:ext uri="{FF2B5EF4-FFF2-40B4-BE49-F238E27FC236}">
                <a16:creationId xmlns:a16="http://schemas.microsoft.com/office/drawing/2014/main" id="{A1A76817-4D29-4888-B68C-A35F5A069C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0B21A-30A9-4173-9E3F-D985B86A35C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090618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0E843-90BA-4A7D-8F9F-FFE49387A618}"/>
              </a:ext>
            </a:extLst>
          </p:cNvPr>
          <p:cNvSpPr>
            <a:spLocks noGrp="1"/>
          </p:cNvSpPr>
          <p:nvPr>
            <p:ph type="title"/>
          </p:nvPr>
        </p:nvSpPr>
        <p:spPr>
          <a:xfrm>
            <a:off x="548639" y="950976"/>
            <a:ext cx="10995659" cy="107784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43F7CA62-9B55-49B4-94B6-EAAF7D5AE0DC}"/>
              </a:ext>
            </a:extLst>
          </p:cNvPr>
          <p:cNvSpPr>
            <a:spLocks noGrp="1"/>
          </p:cNvSpPr>
          <p:nvPr>
            <p:ph type="body" idx="1"/>
          </p:nvPr>
        </p:nvSpPr>
        <p:spPr>
          <a:xfrm>
            <a:off x="548641" y="2028826"/>
            <a:ext cx="10995660" cy="402907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93CEA03-AAFA-4A69-A3DA-1DD0EF273F11}"/>
              </a:ext>
            </a:extLst>
          </p:cNvPr>
          <p:cNvSpPr>
            <a:spLocks noGrp="1"/>
          </p:cNvSpPr>
          <p:nvPr>
            <p:ph type="dt" sz="half" idx="2"/>
          </p:nvPr>
        </p:nvSpPr>
        <p:spPr>
          <a:xfrm>
            <a:off x="588729" y="6449535"/>
            <a:ext cx="2983095" cy="308453"/>
          </a:xfrm>
          <a:prstGeom prst="rect">
            <a:avLst/>
          </a:prstGeom>
        </p:spPr>
        <p:txBody>
          <a:bodyPr vert="horz" lIns="91440" tIns="45720" rIns="91440" bIns="45720" rtlCol="0" anchor="t"/>
          <a:lstStyle>
            <a:lvl1pPr algn="l">
              <a:defRPr sz="900">
                <a:solidFill>
                  <a:schemeClr val="tx1"/>
                </a:solidFill>
              </a:defRPr>
            </a:lvl1pPr>
          </a:lstStyle>
          <a:p>
            <a:fld id="{4CDE23C7-78A4-413A-A84B-93D4CC0A9EB1}" type="datetimeFigureOut">
              <a:rPr lang="en-US" smtClean="0"/>
              <a:pPr/>
              <a:t>5/31/2025</a:t>
            </a:fld>
            <a:endParaRPr lang="en-US" dirty="0"/>
          </a:p>
        </p:txBody>
      </p:sp>
      <p:sp>
        <p:nvSpPr>
          <p:cNvPr id="5" name="Footer Placeholder 4">
            <a:extLst>
              <a:ext uri="{FF2B5EF4-FFF2-40B4-BE49-F238E27FC236}">
                <a16:creationId xmlns:a16="http://schemas.microsoft.com/office/drawing/2014/main" id="{F3E97F43-1ECB-4FC2-863E-26CEE24A008A}"/>
              </a:ext>
            </a:extLst>
          </p:cNvPr>
          <p:cNvSpPr>
            <a:spLocks noGrp="1"/>
          </p:cNvSpPr>
          <p:nvPr>
            <p:ph type="ftr" sz="quarter" idx="3"/>
          </p:nvPr>
        </p:nvSpPr>
        <p:spPr>
          <a:xfrm>
            <a:off x="557924" y="173776"/>
            <a:ext cx="411480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53C7F9D8-4B2E-4871-B2AE-EFC06BE23179}"/>
              </a:ext>
            </a:extLst>
          </p:cNvPr>
          <p:cNvSpPr>
            <a:spLocks noGrp="1"/>
          </p:cNvSpPr>
          <p:nvPr>
            <p:ph type="sldNum" sz="quarter" idx="4"/>
          </p:nvPr>
        </p:nvSpPr>
        <p:spPr>
          <a:xfrm>
            <a:off x="10710710" y="6449535"/>
            <a:ext cx="932279" cy="308453"/>
          </a:xfrm>
          <a:prstGeom prst="rect">
            <a:avLst/>
          </a:prstGeom>
        </p:spPr>
        <p:txBody>
          <a:bodyPr vert="horz" lIns="91440" tIns="45720" rIns="91440" bIns="45720" rtlCol="0" anchor="t"/>
          <a:lstStyle>
            <a:lvl1pPr algn="r">
              <a:defRPr sz="900">
                <a:solidFill>
                  <a:schemeClr val="tx1"/>
                </a:solidFill>
              </a:defRPr>
            </a:lvl1pPr>
          </a:lstStyle>
          <a:p>
            <a:fld id="{6CB39E08-E0E5-4B1A-8F7D-08FE7678A3B6}" type="slidenum">
              <a:rPr lang="en-US" smtClean="0"/>
              <a:pPr/>
              <a:t>‹#›</a:t>
            </a:fld>
            <a:endParaRPr lang="en-US"/>
          </a:p>
        </p:txBody>
      </p:sp>
      <p:cxnSp>
        <p:nvCxnSpPr>
          <p:cNvPr id="7" name="Straight Connector 6">
            <a:extLst>
              <a:ext uri="{FF2B5EF4-FFF2-40B4-BE49-F238E27FC236}">
                <a16:creationId xmlns:a16="http://schemas.microsoft.com/office/drawing/2014/main" id="{462919E4-C488-4107-9EF1-66152F848008}"/>
              </a:ext>
            </a:extLst>
          </p:cNvPr>
          <p:cNvCxnSpPr>
            <a:cxnSpLocks/>
          </p:cNvCxnSpPr>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F79732-4088-424C-A653-4534E4389443}"/>
              </a:ext>
            </a:extLst>
          </p:cNvPr>
          <p:cNvCxnSpPr>
            <a:cxnSpLocks/>
          </p:cNvCxnSpPr>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8361666"/>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85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engine16655-001.info/"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20.png"/><Relationship Id="rId7" Type="http://schemas.openxmlformats.org/officeDocument/2006/relationships/image" Target="../media/image60.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0.png"/><Relationship Id="rId10" Type="http://schemas.openxmlformats.org/officeDocument/2006/relationships/image" Target="../media/image90.png"/><Relationship Id="rId4" Type="http://schemas.openxmlformats.org/officeDocument/2006/relationships/image" Target="../media/image30.png"/><Relationship Id="rId9"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sp>
        <p:nvSpPr>
          <p:cNvPr id="3" name="Subtitle 2">
            <a:extLst>
              <a:ext uri="{FF2B5EF4-FFF2-40B4-BE49-F238E27FC236}">
                <a16:creationId xmlns:a16="http://schemas.microsoft.com/office/drawing/2014/main" id="{0662A532-3A5C-0902-092D-9CE44D5D2512}"/>
              </a:ext>
            </a:extLst>
          </p:cNvPr>
          <p:cNvSpPr>
            <a:spLocks noGrp="1"/>
          </p:cNvSpPr>
          <p:nvPr>
            <p:ph type="subTitle" idx="1"/>
          </p:nvPr>
        </p:nvSpPr>
        <p:spPr>
          <a:xfrm>
            <a:off x="705469" y="1164823"/>
            <a:ext cx="10843064" cy="4528354"/>
          </a:xfrm>
        </p:spPr>
        <p:txBody>
          <a:bodyPr anchor="b">
            <a:noAutofit/>
          </a:bodyPr>
          <a:lstStyle/>
          <a:p>
            <a:pPr algn="ctr">
              <a:lnSpc>
                <a:spcPct val="100000"/>
              </a:lnSpc>
            </a:pPr>
            <a:r>
              <a:rPr lang="en-US" sz="1800" b="1" dirty="0">
                <a:solidFill>
                  <a:srgbClr val="FFFFFF"/>
                </a:solidFill>
              </a:rPr>
              <a:t>DISCLAIMER</a:t>
            </a:r>
            <a:r>
              <a:rPr lang="en-US" sz="1050" dirty="0">
                <a:solidFill>
                  <a:srgbClr val="FFFFFF"/>
                </a:solidFill>
              </a:rPr>
              <a:t>:</a:t>
            </a:r>
          </a:p>
          <a:p>
            <a:pPr>
              <a:lnSpc>
                <a:spcPct val="100000"/>
              </a:lnSpc>
            </a:pPr>
            <a:r>
              <a:rPr lang="en-US" sz="1050" dirty="0">
                <a:solidFill>
                  <a:srgbClr val="FFFFFF"/>
                </a:solidFill>
              </a:rPr>
              <a:t>THIS PROPRIETARY ENGINE INVENTION DISCLAIMER SERVES TO DELINEATE THE OWNERSHIP AND PROPRIETARY RIGHTS ASSOCIATED WITH THE ENGINE INVENTION DESCRIBED HEREIN.</a:t>
            </a:r>
          </a:p>
          <a:p>
            <a:pPr>
              <a:lnSpc>
                <a:spcPct val="100000"/>
              </a:lnSpc>
            </a:pPr>
            <a:r>
              <a:rPr lang="en-US" sz="1050" dirty="0">
                <a:solidFill>
                  <a:srgbClr val="FFFFFF"/>
                </a:solidFill>
              </a:rPr>
              <a:t>OWNERSHIP: THE ENGINE INVENTION DESCRIBED HEREIN, INCLUDING ALL ASSOCIATED DESIGNS, COMPONENTS, AND TECHNOLOGIES, IS THE EXCLUSIVE INTELLECTUAL PROPERTY OF LUKE AMALFITANO. ALL RIGHTS, INCLUDING BUT NOT LIMITED TO PATENTS, COPYRIGHTS, TRADEMARKS, AND TRADE SECRETS, ARE RESERVED BY LUKE AMALFITANO</a:t>
            </a:r>
          </a:p>
          <a:p>
            <a:pPr>
              <a:lnSpc>
                <a:spcPct val="100000"/>
              </a:lnSpc>
            </a:pPr>
            <a:r>
              <a:rPr lang="en-US" sz="1050" dirty="0">
                <a:solidFill>
                  <a:srgbClr val="FFFFFF"/>
                </a:solidFill>
              </a:rPr>
              <a:t>CONFIDENTIALITY: THE INFORMATION PROVIDED REGARDING THE ENGINE INVENTION IS CONFIDENTIAL AND MAY NOT BE REPRODUCED, DISTRIBUTED, OR DISCLOSED WITHOUT EXPLICIT WRITTEN CONSENT FROM LUKE AMALFITANO.</a:t>
            </a:r>
          </a:p>
          <a:p>
            <a:pPr>
              <a:lnSpc>
                <a:spcPct val="100000"/>
              </a:lnSpc>
            </a:pPr>
            <a:r>
              <a:rPr lang="en-US" sz="1050" dirty="0">
                <a:solidFill>
                  <a:srgbClr val="FFFFFF"/>
                </a:solidFill>
              </a:rPr>
              <a:t>NON-ENDORSEMENT: ANY MENTION OF THIRD-PARTY PRODUCTS, SERVICES, OR INFORMATION WITHIN THE CONTEXT OF THE ENGINE INVENTION IS FOR ILLUSTRATIVE PURPOSES ONLY AND DOES NOT IMPLY ENDORSEMENT OR RECOMMENDATION BY LUKE AMALFITANO.</a:t>
            </a:r>
          </a:p>
          <a:p>
            <a:pPr>
              <a:lnSpc>
                <a:spcPct val="100000"/>
              </a:lnSpc>
            </a:pPr>
            <a:r>
              <a:rPr lang="en-US" sz="1050" dirty="0">
                <a:solidFill>
                  <a:srgbClr val="FFFFFF"/>
                </a:solidFill>
              </a:rPr>
              <a:t>LIMITATION OF LIABILITY: LUKE AMALFITANO SHALL NOT BE LIABLE FOR ANY DAMAGES, INCLUDING BUT NOT LIMITED TO DIRECT, INDIRECT, INCIDENTAL, CONSEQUENTIAL, OR PUNITIVE DAMAGES, ARISING OUT OF THE USE OR INABILITY TO USE THE ENGINE INVENTION, EVEN IF ADVISED OF THE POSSIBILITY OF SUCH DAMAGES.</a:t>
            </a:r>
          </a:p>
          <a:p>
            <a:pPr>
              <a:lnSpc>
                <a:spcPct val="100000"/>
              </a:lnSpc>
            </a:pPr>
            <a:r>
              <a:rPr lang="en-US" sz="1050" dirty="0">
                <a:solidFill>
                  <a:srgbClr val="FFFFFF"/>
                </a:solidFill>
              </a:rPr>
              <a:t>MODIFICATION RIGHTS: LUKE AMALFITANO RESERVES THE RIGHT TO MODIFY, UPDATE, OR DISCONTINUE THE ENGINE INVENTION, OR ANY PART THEREOF, WITHOUT PRIOR NOTICE. SUCH MODIFICATIONS MAY INCLUDE IMPROVEMENTS, ALTERATIONS, OR ADAPTATIONS TO MEET CHANGING TECHNOLOGICAL OR MARKET DEMANDS.</a:t>
            </a:r>
          </a:p>
          <a:p>
            <a:pPr>
              <a:lnSpc>
                <a:spcPct val="100000"/>
              </a:lnSpc>
            </a:pPr>
            <a:r>
              <a:rPr lang="en-US" sz="1050" dirty="0">
                <a:solidFill>
                  <a:srgbClr val="FFFFFF"/>
                </a:solidFill>
              </a:rPr>
              <a:t>LEGAL ADVICE: THIS ENGINE INVENTION DISCLAIMER DOES NOT CONSTITUTE LEGAL ADVICE. USERS SEEKING LEGAL GUIDANCE REGARDING THE ENGINE INVENTION OR ITS USE SHOULD CONSULT WITH A QUALIFIED ATTORNEY.</a:t>
            </a:r>
          </a:p>
          <a:p>
            <a:pPr>
              <a:lnSpc>
                <a:spcPct val="100000"/>
              </a:lnSpc>
            </a:pPr>
            <a:r>
              <a:rPr lang="en-US" sz="1050" dirty="0">
                <a:solidFill>
                  <a:srgbClr val="FFFFFF"/>
                </a:solidFill>
              </a:rPr>
              <a:t>BY ACCESSING OR USING ANY INFORMATION RELATED TO THE ENGINE INVENTION, THE USER ACKNOWLEDGES AND AGREES TO ABIDE BY THE TERMS AND CONDITIONS OUTLINED IN THIS DISCLAIMER. LUKE AMALFITANO</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118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AE35E3CF-3345-AA64-7DAF-033062488084}"/>
              </a:ext>
            </a:extLst>
          </p:cNvPr>
          <p:cNvPicPr>
            <a:picLocks noChangeAspect="1"/>
          </p:cNvPicPr>
          <p:nvPr/>
        </p:nvPicPr>
        <p:blipFill>
          <a:blip r:embed="rId3">
            <a:alphaModFix/>
          </a:blip>
          <a:stretch>
            <a:fillRect/>
          </a:stretch>
        </p:blipFill>
        <p:spPr>
          <a:xfrm>
            <a:off x="-135702" y="-156759"/>
            <a:ext cx="12463404" cy="7171517"/>
          </a:xfrm>
          <a:prstGeom prst="rect">
            <a:avLst/>
          </a:prstGeom>
          <a:ln>
            <a:solidFill>
              <a:schemeClr val="accent1"/>
            </a:solidFill>
          </a:ln>
          <a:effectLst>
            <a:glow rad="127000">
              <a:schemeClr val="accent1">
                <a:alpha val="0"/>
              </a:schemeClr>
            </a:glow>
            <a:outerShdw blurRad="50800" dist="50800" dir="5400000" sx="1000" sy="1000" algn="ctr" rotWithShape="0">
              <a:srgbClr val="000000"/>
            </a:outerShdw>
            <a:softEdge rad="685800"/>
          </a:effectLst>
        </p:spPr>
      </p:pic>
    </p:spTree>
    <p:extLst>
      <p:ext uri="{BB962C8B-B14F-4D97-AF65-F5344CB8AC3E}">
        <p14:creationId xmlns:p14="http://schemas.microsoft.com/office/powerpoint/2010/main" val="2012187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E46CC44-AA15-D861-B0CF-6960AB2374CA}"/>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FFB5235-1E67-045F-5E53-93666D6C6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1DC88BB-DEEC-3535-1750-9A5CE5AB3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D77AB56D-61AC-F8B0-AD58-EC0884B51540}"/>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cxnSp>
        <p:nvCxnSpPr>
          <p:cNvPr id="24" name="Straight Connector 23">
            <a:extLst>
              <a:ext uri="{FF2B5EF4-FFF2-40B4-BE49-F238E27FC236}">
                <a16:creationId xmlns:a16="http://schemas.microsoft.com/office/drawing/2014/main" id="{47A7190E-F6D9-0B33-28B2-FD968A9A58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D273E1E-DE15-F5D4-428A-DC07F0BFF4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C51307AD-947C-055E-56B0-654A73B96198}"/>
              </a:ext>
            </a:extLst>
          </p:cNvPr>
          <p:cNvSpPr txBox="1">
            <a:spLocks/>
          </p:cNvSpPr>
          <p:nvPr/>
        </p:nvSpPr>
        <p:spPr>
          <a:xfrm>
            <a:off x="1386546" y="130193"/>
            <a:ext cx="941890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Fundamentals of the Technology (The Heartbeat)</a:t>
            </a:r>
          </a:p>
        </p:txBody>
      </p:sp>
      <p:pic>
        <p:nvPicPr>
          <p:cNvPr id="4" name="Picture 3">
            <a:extLst>
              <a:ext uri="{FF2B5EF4-FFF2-40B4-BE49-F238E27FC236}">
                <a16:creationId xmlns:a16="http://schemas.microsoft.com/office/drawing/2014/main" id="{C27EEBEF-D17E-56E2-79FB-668DF8A8CD03}"/>
              </a:ext>
            </a:extLst>
          </p:cNvPr>
          <p:cNvPicPr>
            <a:picLocks noChangeAspect="1"/>
          </p:cNvPicPr>
          <p:nvPr/>
        </p:nvPicPr>
        <p:blipFill>
          <a:blip r:embed="rId3"/>
          <a:stretch>
            <a:fillRect/>
          </a:stretch>
        </p:blipFill>
        <p:spPr>
          <a:xfrm>
            <a:off x="3167741" y="2604263"/>
            <a:ext cx="1686844" cy="1712761"/>
          </a:xfrm>
          <a:prstGeom prst="rect">
            <a:avLst/>
          </a:prstGeom>
          <a:effectLst>
            <a:softEdge rad="50800"/>
          </a:effectLst>
        </p:spPr>
      </p:pic>
      <p:pic>
        <p:nvPicPr>
          <p:cNvPr id="6" name="Picture 5">
            <a:extLst>
              <a:ext uri="{FF2B5EF4-FFF2-40B4-BE49-F238E27FC236}">
                <a16:creationId xmlns:a16="http://schemas.microsoft.com/office/drawing/2014/main" id="{2DCF71E2-1318-06A9-4F3F-7833AA2A89DF}"/>
              </a:ext>
            </a:extLst>
          </p:cNvPr>
          <p:cNvPicPr>
            <a:picLocks noChangeAspect="1"/>
          </p:cNvPicPr>
          <p:nvPr/>
        </p:nvPicPr>
        <p:blipFill>
          <a:blip r:embed="rId4"/>
          <a:stretch>
            <a:fillRect/>
          </a:stretch>
        </p:blipFill>
        <p:spPr>
          <a:xfrm>
            <a:off x="8310070" y="2669126"/>
            <a:ext cx="1672532" cy="1689663"/>
          </a:xfrm>
          <a:prstGeom prst="rect">
            <a:avLst/>
          </a:prstGeom>
          <a:effectLst>
            <a:softEdge rad="50800"/>
          </a:effectLst>
        </p:spPr>
      </p:pic>
      <p:pic>
        <p:nvPicPr>
          <p:cNvPr id="7" name="Picture 6" descr="A silver engine on a pedestal&#10;&#10;AI-generated content may be incorrect.">
            <a:extLst>
              <a:ext uri="{FF2B5EF4-FFF2-40B4-BE49-F238E27FC236}">
                <a16:creationId xmlns:a16="http://schemas.microsoft.com/office/drawing/2014/main" id="{E3A28BC8-D0AF-9729-2238-4237628EDB4F}"/>
              </a:ext>
            </a:extLst>
          </p:cNvPr>
          <p:cNvPicPr>
            <a:picLocks noChangeAspect="1"/>
          </p:cNvPicPr>
          <p:nvPr/>
        </p:nvPicPr>
        <p:blipFill>
          <a:blip r:embed="rId5"/>
          <a:stretch>
            <a:fillRect/>
          </a:stretch>
        </p:blipFill>
        <p:spPr>
          <a:xfrm>
            <a:off x="3167742" y="737579"/>
            <a:ext cx="1686843" cy="1777281"/>
          </a:xfrm>
          <a:prstGeom prst="rect">
            <a:avLst/>
          </a:prstGeom>
          <a:effectLst>
            <a:softEdge rad="50800"/>
          </a:effectLst>
        </p:spPr>
      </p:pic>
      <p:pic>
        <p:nvPicPr>
          <p:cNvPr id="10" name="Picture 9">
            <a:extLst>
              <a:ext uri="{FF2B5EF4-FFF2-40B4-BE49-F238E27FC236}">
                <a16:creationId xmlns:a16="http://schemas.microsoft.com/office/drawing/2014/main" id="{BFBF5E5E-85FB-723D-7E4D-B2CA9940906F}"/>
              </a:ext>
            </a:extLst>
          </p:cNvPr>
          <p:cNvPicPr>
            <a:picLocks noChangeAspect="1"/>
          </p:cNvPicPr>
          <p:nvPr/>
        </p:nvPicPr>
        <p:blipFill>
          <a:blip r:embed="rId6"/>
          <a:stretch>
            <a:fillRect/>
          </a:stretch>
        </p:blipFill>
        <p:spPr>
          <a:xfrm>
            <a:off x="8310070" y="759721"/>
            <a:ext cx="1675612" cy="1808297"/>
          </a:xfrm>
          <a:prstGeom prst="rect">
            <a:avLst/>
          </a:prstGeom>
          <a:effectLst>
            <a:softEdge rad="50800"/>
          </a:effectLst>
        </p:spPr>
      </p:pic>
      <mc:AlternateContent xmlns:mc="http://schemas.openxmlformats.org/markup-compatibility/2006">
        <mc:Choice xmlns:a14="http://schemas.microsoft.com/office/drawing/2010/main" Requires="a14">
          <p:sp>
            <p:nvSpPr>
              <p:cNvPr id="11" name="Title 1">
                <a:extLst>
                  <a:ext uri="{FF2B5EF4-FFF2-40B4-BE49-F238E27FC236}">
                    <a16:creationId xmlns:a16="http://schemas.microsoft.com/office/drawing/2014/main" id="{35EE6A08-891D-98D9-47BB-D55D7ADD25C7}"/>
                  </a:ext>
                </a:extLst>
              </p:cNvPr>
              <p:cNvSpPr txBox="1">
                <a:spLocks/>
              </p:cNvSpPr>
              <p:nvPr/>
            </p:nvSpPr>
            <p:spPr>
              <a:xfrm>
                <a:off x="1261460" y="1347201"/>
                <a:ext cx="1947701" cy="562336"/>
              </a:xfrm>
              <a:prstGeom prst="rect">
                <a:avLst/>
              </a:prstGeom>
            </p:spPr>
            <p:txBody>
              <a:bodyPr vert="horz" lIns="91440" tIns="45720" rIns="91440" bIns="45720" rtlCol="0" anchor="t">
                <a:normAutofit fontScale="85000" lnSpcReduction="1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Take this</a:t>
                </a:r>
                <a14:m>
                  <m:oMath xmlns:m="http://schemas.openxmlformats.org/officeDocument/2006/math">
                    <m:r>
                      <a:rPr lang="en-US" sz="3200" i="1" smtClean="0">
                        <a:solidFill>
                          <a:schemeClr val="bg1"/>
                        </a:solidFill>
                        <a:latin typeface="Cambria Math" panose="02040503050406030204" pitchFamily="18" charset="0"/>
                        <a:ea typeface="Cambria Math" panose="02040503050406030204" pitchFamily="18" charset="0"/>
                      </a:rPr>
                      <m:t>→</m:t>
                    </m:r>
                  </m:oMath>
                </a14:m>
                <a:endParaRPr lang="en-US" sz="3200" dirty="0">
                  <a:solidFill>
                    <a:schemeClr val="bg1"/>
                  </a:solidFill>
                </a:endParaRPr>
              </a:p>
            </p:txBody>
          </p:sp>
        </mc:Choice>
        <mc:Fallback>
          <p:sp>
            <p:nvSpPr>
              <p:cNvPr id="11" name="Title 1">
                <a:extLst>
                  <a:ext uri="{FF2B5EF4-FFF2-40B4-BE49-F238E27FC236}">
                    <a16:creationId xmlns:a16="http://schemas.microsoft.com/office/drawing/2014/main" id="{35EE6A08-891D-98D9-47BB-D55D7ADD25C7}"/>
                  </a:ext>
                </a:extLst>
              </p:cNvPr>
              <p:cNvSpPr txBox="1">
                <a:spLocks noRot="1" noChangeAspect="1" noMove="1" noResize="1" noEditPoints="1" noAdjustHandles="1" noChangeArrowheads="1" noChangeShapeType="1" noTextEdit="1"/>
              </p:cNvSpPr>
              <p:nvPr/>
            </p:nvSpPr>
            <p:spPr>
              <a:xfrm>
                <a:off x="1261460" y="1347201"/>
                <a:ext cx="1947701" cy="562336"/>
              </a:xfrm>
              <a:prstGeom prst="rect">
                <a:avLst/>
              </a:prstGeom>
              <a:blipFill>
                <a:blip r:embed="rId7"/>
                <a:stretch>
                  <a:fillRect l="-5956" t="-2826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itle 1">
                <a:extLst>
                  <a:ext uri="{FF2B5EF4-FFF2-40B4-BE49-F238E27FC236}">
                    <a16:creationId xmlns:a16="http://schemas.microsoft.com/office/drawing/2014/main" id="{E84975BF-44CE-5DB0-1A65-C48FEA3DB2D3}"/>
                  </a:ext>
                </a:extLst>
              </p:cNvPr>
              <p:cNvSpPr txBox="1">
                <a:spLocks/>
              </p:cNvSpPr>
              <p:nvPr/>
            </p:nvSpPr>
            <p:spPr>
              <a:xfrm>
                <a:off x="6302355" y="1490133"/>
                <a:ext cx="2002035" cy="562336"/>
              </a:xfrm>
              <a:prstGeom prst="rect">
                <a:avLst/>
              </a:prstGeom>
            </p:spPr>
            <p:txBody>
              <a:bodyPr vert="horz" lIns="91440" tIns="45720" rIns="91440" bIns="45720" rtlCol="0" anchor="t">
                <a:normAutofit fontScale="85000" lnSpcReduction="1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Take this</a:t>
                </a:r>
                <a:r>
                  <a:rPr lang="en-US" sz="3200" dirty="0">
                    <a:solidFill>
                      <a:schemeClr val="bg1"/>
                    </a:solidFill>
                    <a:ea typeface="Cambria Math" panose="02040503050406030204" pitchFamily="18" charset="0"/>
                  </a:rPr>
                  <a:t> </a:t>
                </a:r>
                <a14:m>
                  <m:oMath xmlns:m="http://schemas.openxmlformats.org/officeDocument/2006/math">
                    <m:r>
                      <a:rPr lang="en-US" sz="3200" i="1">
                        <a:solidFill>
                          <a:schemeClr val="bg1"/>
                        </a:solidFill>
                        <a:latin typeface="Cambria Math" panose="02040503050406030204" pitchFamily="18" charset="0"/>
                        <a:ea typeface="Cambria Math" panose="02040503050406030204" pitchFamily="18" charset="0"/>
                      </a:rPr>
                      <m:t>→</m:t>
                    </m:r>
                  </m:oMath>
                </a14:m>
                <a:endParaRPr lang="en-US" sz="3200" dirty="0">
                  <a:solidFill>
                    <a:schemeClr val="bg1"/>
                  </a:solidFill>
                </a:endParaRPr>
              </a:p>
            </p:txBody>
          </p:sp>
        </mc:Choice>
        <mc:Fallback>
          <p:sp>
            <p:nvSpPr>
              <p:cNvPr id="12" name="Title 1">
                <a:extLst>
                  <a:ext uri="{FF2B5EF4-FFF2-40B4-BE49-F238E27FC236}">
                    <a16:creationId xmlns:a16="http://schemas.microsoft.com/office/drawing/2014/main" id="{E84975BF-44CE-5DB0-1A65-C48FEA3DB2D3}"/>
                  </a:ext>
                </a:extLst>
              </p:cNvPr>
              <p:cNvSpPr txBox="1">
                <a:spLocks noRot="1" noChangeAspect="1" noMove="1" noResize="1" noEditPoints="1" noAdjustHandles="1" noChangeArrowheads="1" noChangeShapeType="1" noTextEdit="1"/>
              </p:cNvSpPr>
              <p:nvPr/>
            </p:nvSpPr>
            <p:spPr>
              <a:xfrm>
                <a:off x="6302355" y="1490133"/>
                <a:ext cx="2002035" cy="562336"/>
              </a:xfrm>
              <a:prstGeom prst="rect">
                <a:avLst/>
              </a:prstGeom>
              <a:blipFill>
                <a:blip r:embed="rId8"/>
                <a:stretch>
                  <a:fillRect l="-5793" t="-2688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Title 1">
                <a:extLst>
                  <a:ext uri="{FF2B5EF4-FFF2-40B4-BE49-F238E27FC236}">
                    <a16:creationId xmlns:a16="http://schemas.microsoft.com/office/drawing/2014/main" id="{2699673A-FC47-8870-2824-213CAF96D779}"/>
                  </a:ext>
                </a:extLst>
              </p:cNvPr>
              <p:cNvSpPr txBox="1">
                <a:spLocks/>
              </p:cNvSpPr>
              <p:nvPr/>
            </p:nvSpPr>
            <p:spPr>
              <a:xfrm>
                <a:off x="5755588" y="3230485"/>
                <a:ext cx="2639833" cy="460460"/>
              </a:xfrm>
              <a:prstGeom prst="rect">
                <a:avLst/>
              </a:prstGeom>
            </p:spPr>
            <p:txBody>
              <a:bodyPr vert="horz" lIns="91440" tIns="45720" rIns="91440" bIns="45720" rtlCol="0" anchor="t">
                <a:normAutofit fontScale="55000" lnSpcReduction="2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Remove Combustion</a:t>
                </a:r>
                <a:r>
                  <a:rPr lang="en-US" sz="3200" dirty="0">
                    <a:solidFill>
                      <a:schemeClr val="bg1"/>
                    </a:solidFill>
                    <a:ea typeface="Cambria Math" panose="02040503050406030204" pitchFamily="18" charset="0"/>
                  </a:rPr>
                  <a:t> </a:t>
                </a:r>
                <a14:m>
                  <m:oMath xmlns:m="http://schemas.openxmlformats.org/officeDocument/2006/math">
                    <m:r>
                      <a:rPr lang="en-US" sz="3200" i="1">
                        <a:solidFill>
                          <a:schemeClr val="bg1"/>
                        </a:solidFill>
                        <a:latin typeface="Cambria Math" panose="02040503050406030204" pitchFamily="18" charset="0"/>
                        <a:ea typeface="Cambria Math" panose="02040503050406030204" pitchFamily="18" charset="0"/>
                      </a:rPr>
                      <m:t>→</m:t>
                    </m:r>
                  </m:oMath>
                </a14:m>
                <a:endParaRPr lang="en-US" sz="3200" dirty="0">
                  <a:solidFill>
                    <a:schemeClr val="bg1"/>
                  </a:solidFill>
                </a:endParaRPr>
              </a:p>
            </p:txBody>
          </p:sp>
        </mc:Choice>
        <mc:Fallback>
          <p:sp>
            <p:nvSpPr>
              <p:cNvPr id="13" name="Title 1">
                <a:extLst>
                  <a:ext uri="{FF2B5EF4-FFF2-40B4-BE49-F238E27FC236}">
                    <a16:creationId xmlns:a16="http://schemas.microsoft.com/office/drawing/2014/main" id="{2699673A-FC47-8870-2824-213CAF96D779}"/>
                  </a:ext>
                </a:extLst>
              </p:cNvPr>
              <p:cNvSpPr txBox="1">
                <a:spLocks noRot="1" noChangeAspect="1" noMove="1" noResize="1" noEditPoints="1" noAdjustHandles="1" noChangeArrowheads="1" noChangeShapeType="1" noTextEdit="1"/>
              </p:cNvSpPr>
              <p:nvPr/>
            </p:nvSpPr>
            <p:spPr>
              <a:xfrm>
                <a:off x="5755588" y="3230485"/>
                <a:ext cx="2639833" cy="460460"/>
              </a:xfrm>
              <a:prstGeom prst="rect">
                <a:avLst/>
              </a:prstGeom>
              <a:blipFill>
                <a:blip r:embed="rId9"/>
                <a:stretch>
                  <a:fillRect l="-1848" t="-2666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itle 1">
                <a:extLst>
                  <a:ext uri="{FF2B5EF4-FFF2-40B4-BE49-F238E27FC236}">
                    <a16:creationId xmlns:a16="http://schemas.microsoft.com/office/drawing/2014/main" id="{F575B915-FA05-37B4-FCCC-837D6D12631F}"/>
                  </a:ext>
                </a:extLst>
              </p:cNvPr>
              <p:cNvSpPr txBox="1">
                <a:spLocks/>
              </p:cNvSpPr>
              <p:nvPr/>
            </p:nvSpPr>
            <p:spPr>
              <a:xfrm>
                <a:off x="643468" y="5073409"/>
                <a:ext cx="2639833" cy="473452"/>
              </a:xfrm>
              <a:prstGeom prst="rect">
                <a:avLst/>
              </a:prstGeom>
            </p:spPr>
            <p:txBody>
              <a:bodyPr vert="horz" lIns="91440" tIns="45720" rIns="91440" bIns="45720" rtlCol="0" anchor="t">
                <a:normAutofit fontScale="55000" lnSpcReduction="2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Add Magnetic Fields</a:t>
                </a:r>
                <a:r>
                  <a:rPr lang="en-US" sz="3200" dirty="0">
                    <a:solidFill>
                      <a:schemeClr val="bg1"/>
                    </a:solidFill>
                    <a:ea typeface="Cambria Math" panose="02040503050406030204" pitchFamily="18" charset="0"/>
                  </a:rPr>
                  <a:t> </a:t>
                </a:r>
                <a14:m>
                  <m:oMath xmlns:m="http://schemas.openxmlformats.org/officeDocument/2006/math">
                    <m:r>
                      <a:rPr lang="en-US" sz="3200" i="1">
                        <a:solidFill>
                          <a:schemeClr val="bg1"/>
                        </a:solidFill>
                        <a:latin typeface="Cambria Math" panose="02040503050406030204" pitchFamily="18" charset="0"/>
                        <a:ea typeface="Cambria Math" panose="02040503050406030204" pitchFamily="18" charset="0"/>
                      </a:rPr>
                      <m:t>→</m:t>
                    </m:r>
                  </m:oMath>
                </a14:m>
                <a:endParaRPr lang="en-US" sz="3200" dirty="0">
                  <a:solidFill>
                    <a:schemeClr val="bg1"/>
                  </a:solidFill>
                </a:endParaRPr>
              </a:p>
            </p:txBody>
          </p:sp>
        </mc:Choice>
        <mc:Fallback>
          <p:sp>
            <p:nvSpPr>
              <p:cNvPr id="18" name="Title 1">
                <a:extLst>
                  <a:ext uri="{FF2B5EF4-FFF2-40B4-BE49-F238E27FC236}">
                    <a16:creationId xmlns:a16="http://schemas.microsoft.com/office/drawing/2014/main" id="{F575B915-FA05-37B4-FCCC-837D6D12631F}"/>
                  </a:ext>
                </a:extLst>
              </p:cNvPr>
              <p:cNvSpPr txBox="1">
                <a:spLocks noRot="1" noChangeAspect="1" noMove="1" noResize="1" noEditPoints="1" noAdjustHandles="1" noChangeArrowheads="1" noChangeShapeType="1" noTextEdit="1"/>
              </p:cNvSpPr>
              <p:nvPr/>
            </p:nvSpPr>
            <p:spPr>
              <a:xfrm>
                <a:off x="643468" y="5073409"/>
                <a:ext cx="2639833" cy="473452"/>
              </a:xfrm>
              <a:prstGeom prst="rect">
                <a:avLst/>
              </a:prstGeom>
              <a:blipFill>
                <a:blip r:embed="rId10"/>
                <a:stretch>
                  <a:fillRect l="-2079" t="-24359"/>
                </a:stretch>
              </a:blipFill>
            </p:spPr>
            <p:txBody>
              <a:bodyPr/>
              <a:lstStyle/>
              <a:p>
                <a:r>
                  <a:rPr lang="en-US">
                    <a:noFill/>
                  </a:rPr>
                  <a:t> </a:t>
                </a:r>
              </a:p>
            </p:txBody>
          </p:sp>
        </mc:Fallback>
      </mc:AlternateContent>
      <p:pic>
        <p:nvPicPr>
          <p:cNvPr id="27" name="Picture 26">
            <a:extLst>
              <a:ext uri="{FF2B5EF4-FFF2-40B4-BE49-F238E27FC236}">
                <a16:creationId xmlns:a16="http://schemas.microsoft.com/office/drawing/2014/main" id="{5F5B6B4B-6F99-E9EC-7864-18B164D7421F}"/>
              </a:ext>
            </a:extLst>
          </p:cNvPr>
          <p:cNvPicPr>
            <a:picLocks noChangeAspect="1"/>
          </p:cNvPicPr>
          <p:nvPr/>
        </p:nvPicPr>
        <p:blipFill>
          <a:blip r:embed="rId11"/>
          <a:stretch>
            <a:fillRect/>
          </a:stretch>
        </p:blipFill>
        <p:spPr>
          <a:xfrm>
            <a:off x="3167742" y="4399226"/>
            <a:ext cx="1705251" cy="1851609"/>
          </a:xfrm>
          <a:prstGeom prst="rect">
            <a:avLst/>
          </a:prstGeom>
          <a:effectLst>
            <a:softEdge rad="50800"/>
          </a:effectLst>
        </p:spPr>
      </p:pic>
      <p:pic>
        <p:nvPicPr>
          <p:cNvPr id="29" name="Picture 28">
            <a:extLst>
              <a:ext uri="{FF2B5EF4-FFF2-40B4-BE49-F238E27FC236}">
                <a16:creationId xmlns:a16="http://schemas.microsoft.com/office/drawing/2014/main" id="{76404A49-A6C6-F19A-DC55-81918025C378}"/>
              </a:ext>
            </a:extLst>
          </p:cNvPr>
          <p:cNvPicPr>
            <a:picLocks noChangeAspect="1"/>
          </p:cNvPicPr>
          <p:nvPr/>
        </p:nvPicPr>
        <p:blipFill>
          <a:blip r:embed="rId12"/>
          <a:stretch>
            <a:fillRect/>
          </a:stretch>
        </p:blipFill>
        <p:spPr>
          <a:xfrm>
            <a:off x="8310070" y="4423349"/>
            <a:ext cx="1672532" cy="1816083"/>
          </a:xfrm>
          <a:prstGeom prst="rect">
            <a:avLst/>
          </a:prstGeom>
          <a:effectLst>
            <a:softEdge rad="50800"/>
          </a:effectLst>
        </p:spPr>
      </p:pic>
      <mc:AlternateContent xmlns:mc="http://schemas.openxmlformats.org/markup-compatibility/2006">
        <mc:Choice xmlns:a14="http://schemas.microsoft.com/office/drawing/2010/main" Requires="a14">
          <p:sp>
            <p:nvSpPr>
              <p:cNvPr id="30" name="Title 1">
                <a:extLst>
                  <a:ext uri="{FF2B5EF4-FFF2-40B4-BE49-F238E27FC236}">
                    <a16:creationId xmlns:a16="http://schemas.microsoft.com/office/drawing/2014/main" id="{F9F83CB6-B8E5-7B4A-54FD-ADAC5A45B6D4}"/>
                  </a:ext>
                </a:extLst>
              </p:cNvPr>
              <p:cNvSpPr txBox="1">
                <a:spLocks/>
              </p:cNvSpPr>
              <p:nvPr/>
            </p:nvSpPr>
            <p:spPr>
              <a:xfrm>
                <a:off x="643467" y="3230485"/>
                <a:ext cx="2639833" cy="385626"/>
              </a:xfrm>
              <a:prstGeom prst="rect">
                <a:avLst/>
              </a:prstGeom>
            </p:spPr>
            <p:txBody>
              <a:bodyPr vert="horz" lIns="91440" tIns="45720" rIns="91440" bIns="45720" rtlCol="0" anchor="t">
                <a:normAutofit fontScale="55000" lnSpcReduction="2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Remove Combustion</a:t>
                </a:r>
                <a:r>
                  <a:rPr lang="en-US" sz="3200" dirty="0">
                    <a:solidFill>
                      <a:schemeClr val="bg1"/>
                    </a:solidFill>
                    <a:ea typeface="Cambria Math" panose="02040503050406030204" pitchFamily="18" charset="0"/>
                  </a:rPr>
                  <a:t> </a:t>
                </a:r>
                <a14:m>
                  <m:oMath xmlns:m="http://schemas.openxmlformats.org/officeDocument/2006/math">
                    <m:r>
                      <a:rPr lang="en-US" sz="3200" i="1">
                        <a:solidFill>
                          <a:schemeClr val="bg1"/>
                        </a:solidFill>
                        <a:latin typeface="Cambria Math" panose="02040503050406030204" pitchFamily="18" charset="0"/>
                        <a:ea typeface="Cambria Math" panose="02040503050406030204" pitchFamily="18" charset="0"/>
                      </a:rPr>
                      <m:t>→</m:t>
                    </m:r>
                  </m:oMath>
                </a14:m>
                <a:endParaRPr lang="en-US" sz="3200" dirty="0">
                  <a:solidFill>
                    <a:schemeClr val="bg1"/>
                  </a:solidFill>
                </a:endParaRPr>
              </a:p>
            </p:txBody>
          </p:sp>
        </mc:Choice>
        <mc:Fallback>
          <p:sp>
            <p:nvSpPr>
              <p:cNvPr id="30" name="Title 1">
                <a:extLst>
                  <a:ext uri="{FF2B5EF4-FFF2-40B4-BE49-F238E27FC236}">
                    <a16:creationId xmlns:a16="http://schemas.microsoft.com/office/drawing/2014/main" id="{F9F83CB6-B8E5-7B4A-54FD-ADAC5A45B6D4}"/>
                  </a:ext>
                </a:extLst>
              </p:cNvPr>
              <p:cNvSpPr txBox="1">
                <a:spLocks noRot="1" noChangeAspect="1" noMove="1" noResize="1" noEditPoints="1" noAdjustHandles="1" noChangeArrowheads="1" noChangeShapeType="1" noTextEdit="1"/>
              </p:cNvSpPr>
              <p:nvPr/>
            </p:nvSpPr>
            <p:spPr>
              <a:xfrm>
                <a:off x="643467" y="3230485"/>
                <a:ext cx="2639833" cy="385626"/>
              </a:xfrm>
              <a:prstGeom prst="rect">
                <a:avLst/>
              </a:prstGeom>
              <a:blipFill>
                <a:blip r:embed="rId13"/>
                <a:stretch>
                  <a:fillRect l="-2079" t="-3174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1" name="Title 1">
                <a:extLst>
                  <a:ext uri="{FF2B5EF4-FFF2-40B4-BE49-F238E27FC236}">
                    <a16:creationId xmlns:a16="http://schemas.microsoft.com/office/drawing/2014/main" id="{A8BED8E4-005B-CDEF-CB5E-BA973C8C4B63}"/>
                  </a:ext>
                </a:extLst>
              </p:cNvPr>
              <p:cNvSpPr txBox="1">
                <a:spLocks/>
              </p:cNvSpPr>
              <p:nvPr/>
            </p:nvSpPr>
            <p:spPr>
              <a:xfrm>
                <a:off x="5755588" y="5085291"/>
                <a:ext cx="2639833" cy="473452"/>
              </a:xfrm>
              <a:prstGeom prst="rect">
                <a:avLst/>
              </a:prstGeom>
            </p:spPr>
            <p:txBody>
              <a:bodyPr vert="horz" lIns="91440" tIns="45720" rIns="91440" bIns="45720" rtlCol="0" anchor="t">
                <a:normAutofit fontScale="55000" lnSpcReduction="2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Add Magnetic Fields</a:t>
                </a:r>
                <a:r>
                  <a:rPr lang="en-US" sz="3200" dirty="0">
                    <a:solidFill>
                      <a:schemeClr val="bg1"/>
                    </a:solidFill>
                    <a:ea typeface="Cambria Math" panose="02040503050406030204" pitchFamily="18" charset="0"/>
                  </a:rPr>
                  <a:t> </a:t>
                </a:r>
                <a14:m>
                  <m:oMath xmlns:m="http://schemas.openxmlformats.org/officeDocument/2006/math">
                    <m:r>
                      <a:rPr lang="en-US" sz="3200" i="1">
                        <a:solidFill>
                          <a:schemeClr val="bg1"/>
                        </a:solidFill>
                        <a:latin typeface="Cambria Math" panose="02040503050406030204" pitchFamily="18" charset="0"/>
                        <a:ea typeface="Cambria Math" panose="02040503050406030204" pitchFamily="18" charset="0"/>
                      </a:rPr>
                      <m:t>→</m:t>
                    </m:r>
                  </m:oMath>
                </a14:m>
                <a:endParaRPr lang="en-US" sz="3200" dirty="0">
                  <a:solidFill>
                    <a:schemeClr val="bg1"/>
                  </a:solidFill>
                </a:endParaRPr>
              </a:p>
            </p:txBody>
          </p:sp>
        </mc:Choice>
        <mc:Fallback>
          <p:sp>
            <p:nvSpPr>
              <p:cNvPr id="31" name="Title 1">
                <a:extLst>
                  <a:ext uri="{FF2B5EF4-FFF2-40B4-BE49-F238E27FC236}">
                    <a16:creationId xmlns:a16="http://schemas.microsoft.com/office/drawing/2014/main" id="{A8BED8E4-005B-CDEF-CB5E-BA973C8C4B63}"/>
                  </a:ext>
                </a:extLst>
              </p:cNvPr>
              <p:cNvSpPr txBox="1">
                <a:spLocks noRot="1" noChangeAspect="1" noMove="1" noResize="1" noEditPoints="1" noAdjustHandles="1" noChangeArrowheads="1" noChangeShapeType="1" noTextEdit="1"/>
              </p:cNvSpPr>
              <p:nvPr/>
            </p:nvSpPr>
            <p:spPr>
              <a:xfrm>
                <a:off x="5755588" y="5085291"/>
                <a:ext cx="2639833" cy="473452"/>
              </a:xfrm>
              <a:prstGeom prst="rect">
                <a:avLst/>
              </a:prstGeom>
              <a:blipFill>
                <a:blip r:embed="rId14"/>
                <a:stretch>
                  <a:fillRect l="-1848" t="-24359"/>
                </a:stretch>
              </a:blipFill>
            </p:spPr>
            <p:txBody>
              <a:bodyPr/>
              <a:lstStyle/>
              <a:p>
                <a:r>
                  <a:rPr lang="en-US">
                    <a:noFill/>
                  </a:rPr>
                  <a:t> </a:t>
                </a:r>
              </a:p>
            </p:txBody>
          </p:sp>
        </mc:Fallback>
      </mc:AlternateContent>
      <p:sp>
        <p:nvSpPr>
          <p:cNvPr id="32" name="Title 1">
            <a:extLst>
              <a:ext uri="{FF2B5EF4-FFF2-40B4-BE49-F238E27FC236}">
                <a16:creationId xmlns:a16="http://schemas.microsoft.com/office/drawing/2014/main" id="{2C9BB534-D9B8-79E1-F097-7DDDC198DC8A}"/>
              </a:ext>
            </a:extLst>
          </p:cNvPr>
          <p:cNvSpPr txBox="1">
            <a:spLocks/>
          </p:cNvSpPr>
          <p:nvPr/>
        </p:nvSpPr>
        <p:spPr>
          <a:xfrm>
            <a:off x="3396172" y="6456643"/>
            <a:ext cx="5812366" cy="316529"/>
          </a:xfrm>
          <a:prstGeom prst="rect">
            <a:avLst/>
          </a:prstGeom>
        </p:spPr>
        <p:txBody>
          <a:bodyPr vert="horz" lIns="91440" tIns="45720" rIns="91440" bIns="45720" rtlCol="0" anchor="t">
            <a:normAutofit fontScale="62500" lnSpcReduction="2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Systemically, Everything else Remains the Same</a:t>
            </a:r>
          </a:p>
        </p:txBody>
      </p:sp>
    </p:spTree>
    <p:extLst>
      <p:ext uri="{BB962C8B-B14F-4D97-AF65-F5344CB8AC3E}">
        <p14:creationId xmlns:p14="http://schemas.microsoft.com/office/powerpoint/2010/main" val="196349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0CEB565-7527-782D-A443-0E8D1A28072B}"/>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6ACD442-A655-A1BF-B2DF-5A9F66512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65B95A5-D80B-1E0C-D4F2-F974582533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29DD3E88-F708-FA06-66C8-3DDB4E15BE02}"/>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cxnSp>
        <p:nvCxnSpPr>
          <p:cNvPr id="24" name="Straight Connector 23">
            <a:extLst>
              <a:ext uri="{FF2B5EF4-FFF2-40B4-BE49-F238E27FC236}">
                <a16:creationId xmlns:a16="http://schemas.microsoft.com/office/drawing/2014/main" id="{F606D523-860C-F1BF-AC91-52D5911508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4037EFA-C0DD-87FF-604D-F720AD0DB6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E3FD9E1A-4851-22CA-CBE5-7BE63CD45730}"/>
              </a:ext>
            </a:extLst>
          </p:cNvPr>
          <p:cNvSpPr txBox="1">
            <a:spLocks/>
          </p:cNvSpPr>
          <p:nvPr/>
        </p:nvSpPr>
        <p:spPr>
          <a:xfrm>
            <a:off x="643467" y="154047"/>
            <a:ext cx="708468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chemeClr val="bg1"/>
                </a:solidFill>
              </a:rPr>
              <a:t>Executive Summary:</a:t>
            </a:r>
          </a:p>
        </p:txBody>
      </p:sp>
      <p:sp>
        <p:nvSpPr>
          <p:cNvPr id="2" name="Title 1">
            <a:extLst>
              <a:ext uri="{FF2B5EF4-FFF2-40B4-BE49-F238E27FC236}">
                <a16:creationId xmlns:a16="http://schemas.microsoft.com/office/drawing/2014/main" id="{964F56AA-ADC4-DAF1-8D54-2ACE9B2658D3}"/>
              </a:ext>
            </a:extLst>
          </p:cNvPr>
          <p:cNvSpPr>
            <a:spLocks noGrp="1"/>
          </p:cNvSpPr>
          <p:nvPr>
            <p:ph type="ctrTitle"/>
          </p:nvPr>
        </p:nvSpPr>
        <p:spPr>
          <a:xfrm>
            <a:off x="408167" y="1095238"/>
            <a:ext cx="11140366" cy="699956"/>
          </a:xfrm>
        </p:spPr>
        <p:txBody>
          <a:bodyPr>
            <a:normAutofit/>
          </a:bodyPr>
          <a:lstStyle/>
          <a:p>
            <a:pPr marL="342900" indent="-342900">
              <a:buFont typeface="Arial" panose="020B0604020202020204" pitchFamily="34" charset="0"/>
              <a:buChar char="•"/>
            </a:pPr>
            <a:r>
              <a:rPr lang="en-US" sz="2800" u="sng" dirty="0">
                <a:solidFill>
                  <a:schemeClr val="bg1"/>
                </a:solidFill>
              </a:rPr>
              <a:t>I would like to introduce and engine that could change the world.</a:t>
            </a:r>
          </a:p>
        </p:txBody>
      </p:sp>
      <p:sp>
        <p:nvSpPr>
          <p:cNvPr id="5" name="Title 1">
            <a:extLst>
              <a:ext uri="{FF2B5EF4-FFF2-40B4-BE49-F238E27FC236}">
                <a16:creationId xmlns:a16="http://schemas.microsoft.com/office/drawing/2014/main" id="{5FE18CB7-87ED-9FD4-15F7-CFC51882413F}"/>
              </a:ext>
            </a:extLst>
          </p:cNvPr>
          <p:cNvSpPr txBox="1">
            <a:spLocks/>
          </p:cNvSpPr>
          <p:nvPr/>
        </p:nvSpPr>
        <p:spPr>
          <a:xfrm>
            <a:off x="392999" y="1954425"/>
            <a:ext cx="11641299" cy="824108"/>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chemeClr val="bg1"/>
                </a:solidFill>
              </a:rPr>
              <a:t>The market opportunity is every combustion engine, and energy source.</a:t>
            </a:r>
          </a:p>
        </p:txBody>
      </p:sp>
      <p:sp>
        <p:nvSpPr>
          <p:cNvPr id="3" name="Title 1">
            <a:extLst>
              <a:ext uri="{FF2B5EF4-FFF2-40B4-BE49-F238E27FC236}">
                <a16:creationId xmlns:a16="http://schemas.microsoft.com/office/drawing/2014/main" id="{F49CA4E1-8B9D-9FFB-D886-2E6F37452871}"/>
              </a:ext>
            </a:extLst>
          </p:cNvPr>
          <p:cNvSpPr txBox="1">
            <a:spLocks/>
          </p:cNvSpPr>
          <p:nvPr/>
        </p:nvSpPr>
        <p:spPr>
          <a:xfrm>
            <a:off x="392999" y="3076752"/>
            <a:ext cx="11891766" cy="765106"/>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chemeClr val="bg1"/>
                </a:solidFill>
              </a:rPr>
              <a:t>This engine has more potential efficiency then any engine ever made.</a:t>
            </a:r>
          </a:p>
        </p:txBody>
      </p:sp>
      <p:sp>
        <p:nvSpPr>
          <p:cNvPr id="7" name="Title 1">
            <a:extLst>
              <a:ext uri="{FF2B5EF4-FFF2-40B4-BE49-F238E27FC236}">
                <a16:creationId xmlns:a16="http://schemas.microsoft.com/office/drawing/2014/main" id="{D04CB6C6-B590-19C4-B5CA-62593A34A38F}"/>
              </a:ext>
            </a:extLst>
          </p:cNvPr>
          <p:cNvSpPr txBox="1">
            <a:spLocks/>
          </p:cNvSpPr>
          <p:nvPr/>
        </p:nvSpPr>
        <p:spPr>
          <a:xfrm>
            <a:off x="392999" y="3841859"/>
            <a:ext cx="11302729" cy="992456"/>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chemeClr val="bg1"/>
                </a:solidFill>
              </a:rPr>
              <a:t>This engine can produce energy-on-demand for every city, households, traveling vehicles.</a:t>
            </a:r>
          </a:p>
        </p:txBody>
      </p:sp>
      <p:sp>
        <p:nvSpPr>
          <p:cNvPr id="8" name="Title 1">
            <a:extLst>
              <a:ext uri="{FF2B5EF4-FFF2-40B4-BE49-F238E27FC236}">
                <a16:creationId xmlns:a16="http://schemas.microsoft.com/office/drawing/2014/main" id="{CB136F34-A0B4-585A-A590-D8693F2B84CC}"/>
              </a:ext>
            </a:extLst>
          </p:cNvPr>
          <p:cNvSpPr txBox="1">
            <a:spLocks/>
          </p:cNvSpPr>
          <p:nvPr/>
        </p:nvSpPr>
        <p:spPr>
          <a:xfrm>
            <a:off x="392999" y="4929359"/>
            <a:ext cx="11076760" cy="1102993"/>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chemeClr val="bg1"/>
                </a:solidFill>
              </a:rPr>
              <a:t>The engine is a smarter more cost affective way to free clean sustainable energy. By using traditional methods.</a:t>
            </a:r>
          </a:p>
        </p:txBody>
      </p:sp>
    </p:spTree>
    <p:extLst>
      <p:ext uri="{BB962C8B-B14F-4D97-AF65-F5344CB8AC3E}">
        <p14:creationId xmlns:p14="http://schemas.microsoft.com/office/powerpoint/2010/main" val="2683726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1F3042D-FAC8-4603-1C4C-ADBCE52F5332}"/>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CF83CC4-B587-896B-6797-B1CC8B9BB6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C0649D8-2C81-E486-EAB6-2DB3551951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1F834544-1526-2778-525A-1EDC76DDC60A}"/>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cxnSp>
        <p:nvCxnSpPr>
          <p:cNvPr id="24" name="Straight Connector 23">
            <a:extLst>
              <a:ext uri="{FF2B5EF4-FFF2-40B4-BE49-F238E27FC236}">
                <a16:creationId xmlns:a16="http://schemas.microsoft.com/office/drawing/2014/main" id="{FE738357-6A66-0BC3-AEE1-F8C83C867A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BE92261-3EF1-4C5D-9C09-2EC6D938AF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6F57906F-7398-B51F-7C7C-C35190D689B8}"/>
              </a:ext>
            </a:extLst>
          </p:cNvPr>
          <p:cNvSpPr txBox="1">
            <a:spLocks/>
          </p:cNvSpPr>
          <p:nvPr/>
        </p:nvSpPr>
        <p:spPr>
          <a:xfrm>
            <a:off x="643467" y="154047"/>
            <a:ext cx="7084688" cy="699957"/>
          </a:xfrm>
          <a:prstGeom prst="rect">
            <a:avLst/>
          </a:prstGeom>
        </p:spPr>
        <p:txBody>
          <a:bodyPr vert="horz" lIns="91440" tIns="45720" rIns="91440" bIns="45720" rtlCol="0" anchor="t">
            <a:normAutofit fontScale="85000" lnSpcReduction="1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rgbClr val="FFFFFF"/>
                </a:solidFill>
              </a:rPr>
              <a:t>Not A Perpetual Motion Machine (PMM):</a:t>
            </a:r>
          </a:p>
        </p:txBody>
      </p:sp>
      <p:sp>
        <p:nvSpPr>
          <p:cNvPr id="8" name="Title 1">
            <a:extLst>
              <a:ext uri="{FF2B5EF4-FFF2-40B4-BE49-F238E27FC236}">
                <a16:creationId xmlns:a16="http://schemas.microsoft.com/office/drawing/2014/main" id="{F474ED70-10B4-777C-DD27-461F5F9372B3}"/>
              </a:ext>
            </a:extLst>
          </p:cNvPr>
          <p:cNvSpPr txBox="1">
            <a:spLocks/>
          </p:cNvSpPr>
          <p:nvPr/>
        </p:nvSpPr>
        <p:spPr>
          <a:xfrm>
            <a:off x="392999" y="4929359"/>
            <a:ext cx="11076760" cy="1102993"/>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endParaRPr lang="en-US" sz="2800" dirty="0">
              <a:solidFill>
                <a:srgbClr val="FFFFFF"/>
              </a:solidFill>
            </a:endParaRPr>
          </a:p>
        </p:txBody>
      </p:sp>
      <p:sp>
        <p:nvSpPr>
          <p:cNvPr id="9" name="Title 8">
            <a:extLst>
              <a:ext uri="{FF2B5EF4-FFF2-40B4-BE49-F238E27FC236}">
                <a16:creationId xmlns:a16="http://schemas.microsoft.com/office/drawing/2014/main" id="{10714A5E-CE63-AC46-0357-90845F3D2461}"/>
              </a:ext>
            </a:extLst>
          </p:cNvPr>
          <p:cNvSpPr>
            <a:spLocks noGrp="1"/>
          </p:cNvSpPr>
          <p:nvPr>
            <p:ph type="ctrTitle"/>
          </p:nvPr>
        </p:nvSpPr>
        <p:spPr>
          <a:xfrm>
            <a:off x="548640" y="950976"/>
            <a:ext cx="11211951" cy="4774572"/>
          </a:xfrm>
        </p:spPr>
        <p:txBody>
          <a:bodyPr>
            <a:normAutofit fontScale="90000"/>
          </a:bodyPr>
          <a:lstStyle/>
          <a:p>
            <a:r>
              <a:rPr lang="en-US" sz="1800" dirty="0">
                <a:solidFill>
                  <a:schemeClr val="bg1"/>
                </a:solidFill>
                <a:effectLst/>
              </a:rPr>
              <a:t>Not a perpetual motion machine (PMM), as we often imagine them, it just isn't possible under the current laws of physics (PMMs are only possible with zero input to the primary energy source). The idea that a machine could run indefinitely without any external energy input goes against the fundamental principles we know, particularly the first and second laws of thermodynamics.</a:t>
            </a:r>
            <a:br>
              <a:rPr lang="en-US" sz="1800" dirty="0">
                <a:solidFill>
                  <a:schemeClr val="bg1"/>
                </a:solidFill>
                <a:effectLst/>
              </a:rPr>
            </a:br>
            <a:r>
              <a:rPr lang="en-US" sz="1800" dirty="0">
                <a:solidFill>
                  <a:schemeClr val="bg1"/>
                </a:solidFill>
                <a:effectLst/>
              </a:rPr>
              <a:t> </a:t>
            </a:r>
            <a:br>
              <a:rPr lang="en-US" sz="1800" dirty="0">
                <a:solidFill>
                  <a:schemeClr val="bg1"/>
                </a:solidFill>
                <a:effectLst/>
              </a:rPr>
            </a:br>
            <a:r>
              <a:rPr lang="en-US" sz="1800" dirty="0">
                <a:solidFill>
                  <a:schemeClr val="bg1"/>
                </a:solidFill>
                <a:effectLst/>
              </a:rPr>
              <a:t>The First Law of Thermodynamics tells us that energy can't be created or destroyed, only transferred or converted. So, for a machine to run forever without any energy input, it would have to break that law.</a:t>
            </a:r>
            <a:br>
              <a:rPr lang="en-US" sz="1800" dirty="0">
                <a:solidFill>
                  <a:schemeClr val="bg1"/>
                </a:solidFill>
                <a:effectLst/>
              </a:rPr>
            </a:br>
            <a:r>
              <a:rPr lang="en-US" sz="1800" dirty="0">
                <a:solidFill>
                  <a:schemeClr val="bg1"/>
                </a:solidFill>
                <a:effectLst/>
              </a:rPr>
              <a:t> </a:t>
            </a:r>
            <a:br>
              <a:rPr lang="en-US" sz="1800" dirty="0">
                <a:solidFill>
                  <a:schemeClr val="bg1"/>
                </a:solidFill>
                <a:effectLst/>
              </a:rPr>
            </a:br>
            <a:r>
              <a:rPr lang="en-US" sz="1800" dirty="0">
                <a:solidFill>
                  <a:schemeClr val="bg1"/>
                </a:solidFill>
                <a:effectLst/>
              </a:rPr>
              <a:t>Then there's the Second Law of Thermodynamics, which says that with every energy transfer, some of that energy is lost, usually as heat, and entropy increases. No system is perfectly efficient, so over time, these small losses would eventually cause the machine to stop.</a:t>
            </a:r>
            <a:br>
              <a:rPr lang="en-US" sz="1800" dirty="0">
                <a:solidFill>
                  <a:schemeClr val="bg1"/>
                </a:solidFill>
                <a:effectLst/>
              </a:rPr>
            </a:br>
            <a:r>
              <a:rPr lang="en-US" sz="1800" dirty="0">
                <a:solidFill>
                  <a:schemeClr val="bg1"/>
                </a:solidFill>
                <a:effectLst/>
              </a:rPr>
              <a:t> </a:t>
            </a:r>
            <a:br>
              <a:rPr lang="en-US" sz="1800" dirty="0">
                <a:solidFill>
                  <a:schemeClr val="bg1"/>
                </a:solidFill>
                <a:effectLst/>
              </a:rPr>
            </a:br>
            <a:r>
              <a:rPr lang="en-US" sz="1800" dirty="0">
                <a:solidFill>
                  <a:schemeClr val="bg1"/>
                </a:solidFill>
                <a:effectLst/>
              </a:rPr>
              <a:t>Now, while the idea of perpetual motion is definitely fascinating, all the designs we've seen so far fail when applied to real-world conditions. Even in highly efficient systems, energy is still lost to things like friction and heat, making it impossible for any machine to run forever. That said, even though my Internal Magnetic Engine (IME) represents a significant step forward in energy efficiency and sustainability, it's still bound by these same thermodynamic laws and needs some form of energy input—so true perpetual motion is off the table.</a:t>
            </a:r>
            <a:br>
              <a:rPr lang="en-US" sz="1800" dirty="0">
                <a:solidFill>
                  <a:schemeClr val="bg1"/>
                </a:solidFill>
                <a:effectLst/>
              </a:rPr>
            </a:br>
            <a:r>
              <a:rPr lang="en-US" sz="1800" dirty="0">
                <a:solidFill>
                  <a:schemeClr val="bg1"/>
                </a:solidFill>
                <a:effectLst/>
              </a:rPr>
              <a:t> </a:t>
            </a:r>
            <a:br>
              <a:rPr lang="en-US" sz="1800" dirty="0">
                <a:solidFill>
                  <a:schemeClr val="bg1"/>
                </a:solidFill>
                <a:effectLst/>
              </a:rPr>
            </a:br>
            <a:r>
              <a:rPr lang="en-US" sz="1800" dirty="0">
                <a:solidFill>
                  <a:schemeClr val="bg1"/>
                </a:solidFill>
                <a:effectLst/>
              </a:rPr>
              <a:t>That being said, the IME offers unlimited range, exceptional efficiency, and zero emissions. With routine maintenance, you'll be able to drive or fly nonstop across the country or even around the world without ever needing to recharge or refuel, for years at a time.</a:t>
            </a:r>
            <a:br>
              <a:rPr lang="en-US" sz="4800" dirty="0">
                <a:effectLst/>
              </a:rPr>
            </a:br>
            <a:endParaRPr lang="en-US" sz="4800" dirty="0"/>
          </a:p>
        </p:txBody>
      </p:sp>
    </p:spTree>
    <p:extLst>
      <p:ext uri="{BB962C8B-B14F-4D97-AF65-F5344CB8AC3E}">
        <p14:creationId xmlns:p14="http://schemas.microsoft.com/office/powerpoint/2010/main" val="2856674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sp>
        <p:nvSpPr>
          <p:cNvPr id="2" name="Title 1">
            <a:extLst>
              <a:ext uri="{FF2B5EF4-FFF2-40B4-BE49-F238E27FC236}">
                <a16:creationId xmlns:a16="http://schemas.microsoft.com/office/drawing/2014/main" id="{1A38B73E-7360-3D7F-FBCE-A5DFC717D921}"/>
              </a:ext>
            </a:extLst>
          </p:cNvPr>
          <p:cNvSpPr>
            <a:spLocks noGrp="1"/>
          </p:cNvSpPr>
          <p:nvPr>
            <p:ph type="ctrTitle"/>
          </p:nvPr>
        </p:nvSpPr>
        <p:spPr>
          <a:xfrm>
            <a:off x="643467" y="925546"/>
            <a:ext cx="10742288" cy="526984"/>
          </a:xfrm>
        </p:spPr>
        <p:txBody>
          <a:bodyPr>
            <a:normAutofit/>
          </a:bodyPr>
          <a:lstStyle/>
          <a:p>
            <a:pPr marL="342900" indent="-342900">
              <a:buFont typeface="Arial" panose="020B0604020202020204" pitchFamily="34" charset="0"/>
              <a:buChar char="•"/>
            </a:pPr>
            <a:r>
              <a:rPr lang="en-US" sz="2800" dirty="0">
                <a:solidFill>
                  <a:srgbClr val="FFFFFF"/>
                </a:solidFill>
              </a:rPr>
              <a:t>The target market is the energy market.</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371F2B5F-0F5D-7510-4CC5-4256DBA10EB7}"/>
              </a:ext>
            </a:extLst>
          </p:cNvPr>
          <p:cNvSpPr txBox="1">
            <a:spLocks/>
          </p:cNvSpPr>
          <p:nvPr/>
        </p:nvSpPr>
        <p:spPr>
          <a:xfrm>
            <a:off x="643467" y="1524071"/>
            <a:ext cx="11460044" cy="1600289"/>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The energy market is in trouble with its current sustainable products, my engine can fulfill every facet of the need to replace all current power plants (Power plants meaning engines and actual power plants).</a:t>
            </a:r>
          </a:p>
        </p:txBody>
      </p:sp>
      <p:sp>
        <p:nvSpPr>
          <p:cNvPr id="6" name="Title 1">
            <a:extLst>
              <a:ext uri="{FF2B5EF4-FFF2-40B4-BE49-F238E27FC236}">
                <a16:creationId xmlns:a16="http://schemas.microsoft.com/office/drawing/2014/main" id="{A31F948B-6BFD-4136-46E3-608262733816}"/>
              </a:ext>
            </a:extLst>
          </p:cNvPr>
          <p:cNvSpPr txBox="1">
            <a:spLocks/>
          </p:cNvSpPr>
          <p:nvPr/>
        </p:nvSpPr>
        <p:spPr>
          <a:xfrm>
            <a:off x="643467" y="154047"/>
            <a:ext cx="708468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rgbClr val="FFFFFF"/>
                </a:solidFill>
              </a:rPr>
              <a:t>Market Analysis:</a:t>
            </a:r>
          </a:p>
        </p:txBody>
      </p:sp>
      <p:sp>
        <p:nvSpPr>
          <p:cNvPr id="3" name="Title 1">
            <a:extLst>
              <a:ext uri="{FF2B5EF4-FFF2-40B4-BE49-F238E27FC236}">
                <a16:creationId xmlns:a16="http://schemas.microsoft.com/office/drawing/2014/main" id="{84546BF2-3A2B-4D35-0CA2-60CEF1E738E0}"/>
              </a:ext>
            </a:extLst>
          </p:cNvPr>
          <p:cNvSpPr txBox="1">
            <a:spLocks/>
          </p:cNvSpPr>
          <p:nvPr/>
        </p:nvSpPr>
        <p:spPr>
          <a:xfrm>
            <a:off x="724856" y="3228118"/>
            <a:ext cx="11142680" cy="1166902"/>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The engine can start with a on demand generator and make its way into every facet of the combustion engine market.</a:t>
            </a:r>
          </a:p>
        </p:txBody>
      </p:sp>
      <p:sp>
        <p:nvSpPr>
          <p:cNvPr id="4" name="Title 1">
            <a:extLst>
              <a:ext uri="{FF2B5EF4-FFF2-40B4-BE49-F238E27FC236}">
                <a16:creationId xmlns:a16="http://schemas.microsoft.com/office/drawing/2014/main" id="{161E3742-4B9B-D348-D9DF-BAABAAE4DAC6}"/>
              </a:ext>
            </a:extLst>
          </p:cNvPr>
          <p:cNvSpPr txBox="1">
            <a:spLocks/>
          </p:cNvSpPr>
          <p:nvPr/>
        </p:nvSpPr>
        <p:spPr>
          <a:xfrm>
            <a:off x="724856" y="4185455"/>
            <a:ext cx="11142680" cy="1166902"/>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The energy market is a trillion-dollar market.</a:t>
            </a:r>
          </a:p>
        </p:txBody>
      </p:sp>
    </p:spTree>
    <p:extLst>
      <p:ext uri="{BB962C8B-B14F-4D97-AF65-F5344CB8AC3E}">
        <p14:creationId xmlns:p14="http://schemas.microsoft.com/office/powerpoint/2010/main" val="1853924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sp>
        <p:nvSpPr>
          <p:cNvPr id="2" name="Title 1">
            <a:extLst>
              <a:ext uri="{FF2B5EF4-FFF2-40B4-BE49-F238E27FC236}">
                <a16:creationId xmlns:a16="http://schemas.microsoft.com/office/drawing/2014/main" id="{1A38B73E-7360-3D7F-FBCE-A5DFC717D921}"/>
              </a:ext>
            </a:extLst>
          </p:cNvPr>
          <p:cNvSpPr>
            <a:spLocks noGrp="1"/>
          </p:cNvSpPr>
          <p:nvPr>
            <p:ph type="ctrTitle"/>
          </p:nvPr>
        </p:nvSpPr>
        <p:spPr>
          <a:xfrm>
            <a:off x="643467" y="925545"/>
            <a:ext cx="3436920" cy="580097"/>
          </a:xfrm>
        </p:spPr>
        <p:txBody>
          <a:bodyPr>
            <a:normAutofit/>
          </a:bodyPr>
          <a:lstStyle/>
          <a:p>
            <a:pPr marL="342900" indent="-342900">
              <a:buFont typeface="Arial" panose="020B0604020202020204" pitchFamily="34" charset="0"/>
              <a:buChar char="•"/>
            </a:pPr>
            <a:r>
              <a:rPr lang="en-US" sz="2800" dirty="0">
                <a:solidFill>
                  <a:srgbClr val="FFFFFF"/>
                </a:solidFill>
              </a:rPr>
              <a:t>File #: 16655-001</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371F2B5F-0F5D-7510-4CC5-4256DBA10EB7}"/>
              </a:ext>
            </a:extLst>
          </p:cNvPr>
          <p:cNvSpPr txBox="1">
            <a:spLocks/>
          </p:cNvSpPr>
          <p:nvPr/>
        </p:nvSpPr>
        <p:spPr>
          <a:xfrm>
            <a:off x="643467" y="1524072"/>
            <a:ext cx="3712223" cy="526975"/>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Inv #: 91595</a:t>
            </a:r>
          </a:p>
        </p:txBody>
      </p:sp>
      <p:sp>
        <p:nvSpPr>
          <p:cNvPr id="6" name="Title 1">
            <a:extLst>
              <a:ext uri="{FF2B5EF4-FFF2-40B4-BE49-F238E27FC236}">
                <a16:creationId xmlns:a16="http://schemas.microsoft.com/office/drawing/2014/main" id="{A31F948B-6BFD-4136-46E3-608262733816}"/>
              </a:ext>
            </a:extLst>
          </p:cNvPr>
          <p:cNvSpPr txBox="1">
            <a:spLocks/>
          </p:cNvSpPr>
          <p:nvPr/>
        </p:nvSpPr>
        <p:spPr>
          <a:xfrm>
            <a:off x="643467" y="154047"/>
            <a:ext cx="708468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rgbClr val="FFFFFF"/>
                </a:solidFill>
              </a:rPr>
              <a:t>Intellectual Property Protection:</a:t>
            </a:r>
          </a:p>
        </p:txBody>
      </p:sp>
      <p:sp>
        <p:nvSpPr>
          <p:cNvPr id="3" name="Title 1">
            <a:extLst>
              <a:ext uri="{FF2B5EF4-FFF2-40B4-BE49-F238E27FC236}">
                <a16:creationId xmlns:a16="http://schemas.microsoft.com/office/drawing/2014/main" id="{84546BF2-3A2B-4D35-0CA2-60CEF1E738E0}"/>
              </a:ext>
            </a:extLst>
          </p:cNvPr>
          <p:cNvSpPr txBox="1">
            <a:spLocks/>
          </p:cNvSpPr>
          <p:nvPr/>
        </p:nvSpPr>
        <p:spPr>
          <a:xfrm>
            <a:off x="643467" y="2789755"/>
            <a:ext cx="11833667" cy="1185774"/>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The engine is in its Provisional Patent stage, and currently registered with the USPTO and attorneys Wolter Van Dyke and Davis </a:t>
            </a:r>
          </a:p>
        </p:txBody>
      </p:sp>
      <p:sp>
        <p:nvSpPr>
          <p:cNvPr id="4" name="Title 1">
            <a:extLst>
              <a:ext uri="{FF2B5EF4-FFF2-40B4-BE49-F238E27FC236}">
                <a16:creationId xmlns:a16="http://schemas.microsoft.com/office/drawing/2014/main" id="{803A4A63-8966-9A9A-32AB-38CA0362F09F}"/>
              </a:ext>
            </a:extLst>
          </p:cNvPr>
          <p:cNvSpPr txBox="1">
            <a:spLocks/>
          </p:cNvSpPr>
          <p:nvPr/>
        </p:nvSpPr>
        <p:spPr>
          <a:xfrm>
            <a:off x="635326" y="3728375"/>
            <a:ext cx="7799494" cy="565889"/>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u="sng" dirty="0">
                <a:solidFill>
                  <a:srgbClr val="00B0F0"/>
                </a:solidFill>
                <a:hlinkClick r:id="rId3">
                  <a:extLst>
                    <a:ext uri="{A12FA001-AC4F-418D-AE19-62706E023703}">
                      <ahyp:hlinkClr xmlns:ahyp="http://schemas.microsoft.com/office/drawing/2018/hyperlinkcolor" val="tx"/>
                    </a:ext>
                  </a:extLst>
                </a:hlinkClick>
              </a:rPr>
              <a:t>https://www.engine16655-001.info/</a:t>
            </a:r>
            <a:endParaRPr lang="en-US" sz="2800" u="sng" dirty="0">
              <a:solidFill>
                <a:srgbClr val="00B0F0"/>
              </a:solidFill>
            </a:endParaRPr>
          </a:p>
        </p:txBody>
      </p:sp>
      <p:sp>
        <p:nvSpPr>
          <p:cNvPr id="7" name="Title 1">
            <a:extLst>
              <a:ext uri="{FF2B5EF4-FFF2-40B4-BE49-F238E27FC236}">
                <a16:creationId xmlns:a16="http://schemas.microsoft.com/office/drawing/2014/main" id="{3826BAB6-9A9F-2F3B-3638-4166AEC0F609}"/>
              </a:ext>
            </a:extLst>
          </p:cNvPr>
          <p:cNvSpPr txBox="1">
            <a:spLocks/>
          </p:cNvSpPr>
          <p:nvPr/>
        </p:nvSpPr>
        <p:spPr>
          <a:xfrm>
            <a:off x="635326" y="2145749"/>
            <a:ext cx="5376268" cy="723686"/>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400" dirty="0">
                <a:solidFill>
                  <a:srgbClr val="FFFFFF"/>
                </a:solidFill>
              </a:rPr>
              <a:t>Application </a:t>
            </a:r>
            <a:r>
              <a:rPr lang="en-US" sz="2400">
                <a:solidFill>
                  <a:srgbClr val="FFFFFF"/>
                </a:solidFill>
              </a:rPr>
              <a:t>#: 63/690,990</a:t>
            </a:r>
            <a:endParaRPr lang="en-US" sz="2400" dirty="0">
              <a:solidFill>
                <a:srgbClr val="FFFFFF"/>
              </a:solidFill>
            </a:endParaRPr>
          </a:p>
        </p:txBody>
      </p:sp>
    </p:spTree>
    <p:extLst>
      <p:ext uri="{BB962C8B-B14F-4D97-AF65-F5344CB8AC3E}">
        <p14:creationId xmlns:p14="http://schemas.microsoft.com/office/powerpoint/2010/main" val="1475486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sp>
        <p:nvSpPr>
          <p:cNvPr id="2" name="Title 1">
            <a:extLst>
              <a:ext uri="{FF2B5EF4-FFF2-40B4-BE49-F238E27FC236}">
                <a16:creationId xmlns:a16="http://schemas.microsoft.com/office/drawing/2014/main" id="{1A38B73E-7360-3D7F-FBCE-A5DFC717D921}"/>
              </a:ext>
            </a:extLst>
          </p:cNvPr>
          <p:cNvSpPr>
            <a:spLocks noGrp="1"/>
          </p:cNvSpPr>
          <p:nvPr>
            <p:ph type="ctrTitle"/>
          </p:nvPr>
        </p:nvSpPr>
        <p:spPr>
          <a:xfrm>
            <a:off x="643467" y="925545"/>
            <a:ext cx="3436920" cy="580097"/>
          </a:xfrm>
        </p:spPr>
        <p:txBody>
          <a:bodyPr>
            <a:normAutofit/>
          </a:bodyPr>
          <a:lstStyle/>
          <a:p>
            <a:pPr marL="342900" indent="-342900">
              <a:buFont typeface="Arial" panose="020B0604020202020204" pitchFamily="34" charset="0"/>
              <a:buChar char="•"/>
            </a:pPr>
            <a:r>
              <a:rPr lang="en-US" sz="2800" dirty="0">
                <a:solidFill>
                  <a:srgbClr val="FFFFFF"/>
                </a:solidFill>
              </a:rPr>
              <a:t>Generator</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371F2B5F-0F5D-7510-4CC5-4256DBA10EB7}"/>
              </a:ext>
            </a:extLst>
          </p:cNvPr>
          <p:cNvSpPr txBox="1">
            <a:spLocks/>
          </p:cNvSpPr>
          <p:nvPr/>
        </p:nvSpPr>
        <p:spPr>
          <a:xfrm>
            <a:off x="643467" y="1524072"/>
            <a:ext cx="3712223" cy="526975"/>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Automotive</a:t>
            </a:r>
          </a:p>
        </p:txBody>
      </p:sp>
      <p:sp>
        <p:nvSpPr>
          <p:cNvPr id="6" name="Title 1">
            <a:extLst>
              <a:ext uri="{FF2B5EF4-FFF2-40B4-BE49-F238E27FC236}">
                <a16:creationId xmlns:a16="http://schemas.microsoft.com/office/drawing/2014/main" id="{A31F948B-6BFD-4136-46E3-608262733816}"/>
              </a:ext>
            </a:extLst>
          </p:cNvPr>
          <p:cNvSpPr txBox="1">
            <a:spLocks/>
          </p:cNvSpPr>
          <p:nvPr/>
        </p:nvSpPr>
        <p:spPr>
          <a:xfrm>
            <a:off x="643467" y="154047"/>
            <a:ext cx="708468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rgbClr val="FFFFFF"/>
                </a:solidFill>
              </a:rPr>
              <a:t>Prototype:</a:t>
            </a:r>
          </a:p>
        </p:txBody>
      </p:sp>
      <p:sp>
        <p:nvSpPr>
          <p:cNvPr id="3" name="Title 1">
            <a:extLst>
              <a:ext uri="{FF2B5EF4-FFF2-40B4-BE49-F238E27FC236}">
                <a16:creationId xmlns:a16="http://schemas.microsoft.com/office/drawing/2014/main" id="{84546BF2-3A2B-4D35-0CA2-60CEF1E738E0}"/>
              </a:ext>
            </a:extLst>
          </p:cNvPr>
          <p:cNvSpPr txBox="1">
            <a:spLocks/>
          </p:cNvSpPr>
          <p:nvPr/>
        </p:nvSpPr>
        <p:spPr>
          <a:xfrm>
            <a:off x="643467" y="2175710"/>
            <a:ext cx="2355372" cy="686791"/>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Turbine</a:t>
            </a:r>
          </a:p>
        </p:txBody>
      </p:sp>
      <p:sp>
        <p:nvSpPr>
          <p:cNvPr id="4" name="Title 1">
            <a:extLst>
              <a:ext uri="{FF2B5EF4-FFF2-40B4-BE49-F238E27FC236}">
                <a16:creationId xmlns:a16="http://schemas.microsoft.com/office/drawing/2014/main" id="{9537A329-0233-6D83-5898-A5B7B9453EEB}"/>
              </a:ext>
            </a:extLst>
          </p:cNvPr>
          <p:cNvSpPr txBox="1">
            <a:spLocks/>
          </p:cNvSpPr>
          <p:nvPr/>
        </p:nvSpPr>
        <p:spPr>
          <a:xfrm>
            <a:off x="643465" y="2721115"/>
            <a:ext cx="10905065" cy="686791"/>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Virtually any power plant can be replaced by this engine</a:t>
            </a:r>
          </a:p>
        </p:txBody>
      </p:sp>
    </p:spTree>
    <p:extLst>
      <p:ext uri="{BB962C8B-B14F-4D97-AF65-F5344CB8AC3E}">
        <p14:creationId xmlns:p14="http://schemas.microsoft.com/office/powerpoint/2010/main" val="379916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sp>
        <p:nvSpPr>
          <p:cNvPr id="2" name="Title 1">
            <a:extLst>
              <a:ext uri="{FF2B5EF4-FFF2-40B4-BE49-F238E27FC236}">
                <a16:creationId xmlns:a16="http://schemas.microsoft.com/office/drawing/2014/main" id="{1A38B73E-7360-3D7F-FBCE-A5DFC717D921}"/>
              </a:ext>
            </a:extLst>
          </p:cNvPr>
          <p:cNvSpPr>
            <a:spLocks noGrp="1"/>
          </p:cNvSpPr>
          <p:nvPr>
            <p:ph type="ctrTitle"/>
          </p:nvPr>
        </p:nvSpPr>
        <p:spPr>
          <a:xfrm>
            <a:off x="643466" y="925545"/>
            <a:ext cx="11548533" cy="1125494"/>
          </a:xfrm>
        </p:spPr>
        <p:txBody>
          <a:bodyPr>
            <a:normAutofit/>
          </a:bodyPr>
          <a:lstStyle/>
          <a:p>
            <a:pPr marL="342900" indent="-342900">
              <a:buFont typeface="Arial" panose="020B0604020202020204" pitchFamily="34" charset="0"/>
              <a:buChar char="•"/>
            </a:pPr>
            <a:r>
              <a:rPr lang="en-US" sz="2800" dirty="0">
                <a:solidFill>
                  <a:srgbClr val="FFFFFF"/>
                </a:solidFill>
              </a:rPr>
              <a:t>Since this engine is a combination of the already existing engines, there is little to low cost of building. </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371F2B5F-0F5D-7510-4CC5-4256DBA10EB7}"/>
              </a:ext>
            </a:extLst>
          </p:cNvPr>
          <p:cNvSpPr txBox="1">
            <a:spLocks/>
          </p:cNvSpPr>
          <p:nvPr/>
        </p:nvSpPr>
        <p:spPr>
          <a:xfrm>
            <a:off x="643464" y="1883810"/>
            <a:ext cx="11251687" cy="1125493"/>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Most of the materials needed are readily available for manufacturing.</a:t>
            </a:r>
          </a:p>
        </p:txBody>
      </p:sp>
      <p:sp>
        <p:nvSpPr>
          <p:cNvPr id="6" name="Title 1">
            <a:extLst>
              <a:ext uri="{FF2B5EF4-FFF2-40B4-BE49-F238E27FC236}">
                <a16:creationId xmlns:a16="http://schemas.microsoft.com/office/drawing/2014/main" id="{A31F948B-6BFD-4136-46E3-608262733816}"/>
              </a:ext>
            </a:extLst>
          </p:cNvPr>
          <p:cNvSpPr txBox="1">
            <a:spLocks/>
          </p:cNvSpPr>
          <p:nvPr/>
        </p:nvSpPr>
        <p:spPr>
          <a:xfrm>
            <a:off x="643467" y="154047"/>
            <a:ext cx="708468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r>
              <a:rPr lang="en-US" sz="3200" dirty="0">
                <a:solidFill>
                  <a:srgbClr val="FFFFFF"/>
                </a:solidFill>
              </a:rPr>
              <a:t>Risk Management:</a:t>
            </a:r>
          </a:p>
        </p:txBody>
      </p:sp>
      <p:sp>
        <p:nvSpPr>
          <p:cNvPr id="3" name="Title 1">
            <a:extLst>
              <a:ext uri="{FF2B5EF4-FFF2-40B4-BE49-F238E27FC236}">
                <a16:creationId xmlns:a16="http://schemas.microsoft.com/office/drawing/2014/main" id="{D7408B44-E0D6-B345-C7D0-7D6B47BF69DE}"/>
              </a:ext>
            </a:extLst>
          </p:cNvPr>
          <p:cNvSpPr txBox="1">
            <a:spLocks/>
          </p:cNvSpPr>
          <p:nvPr/>
        </p:nvSpPr>
        <p:spPr>
          <a:xfrm>
            <a:off x="643464" y="2913616"/>
            <a:ext cx="11251687" cy="1125493"/>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The combination of the traditional methods makes the engine proven, safe, and effective.</a:t>
            </a:r>
          </a:p>
        </p:txBody>
      </p:sp>
      <p:sp>
        <p:nvSpPr>
          <p:cNvPr id="4" name="Title 1">
            <a:extLst>
              <a:ext uri="{FF2B5EF4-FFF2-40B4-BE49-F238E27FC236}">
                <a16:creationId xmlns:a16="http://schemas.microsoft.com/office/drawing/2014/main" id="{C933CDF3-3225-D0D1-FC1C-FE5D175F7DBB}"/>
              </a:ext>
            </a:extLst>
          </p:cNvPr>
          <p:cNvSpPr txBox="1">
            <a:spLocks/>
          </p:cNvSpPr>
          <p:nvPr/>
        </p:nvSpPr>
        <p:spPr>
          <a:xfrm>
            <a:off x="643464" y="3899926"/>
            <a:ext cx="11251687" cy="1125493"/>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r>
              <a:rPr lang="en-US" sz="2800" dirty="0">
                <a:solidFill>
                  <a:srgbClr val="FFFFFF"/>
                </a:solidFill>
              </a:rPr>
              <a:t>A lot of the materials can be gathered from already refined recycled metals.</a:t>
            </a:r>
          </a:p>
        </p:txBody>
      </p:sp>
    </p:spTree>
    <p:extLst>
      <p:ext uri="{BB962C8B-B14F-4D97-AF65-F5344CB8AC3E}">
        <p14:creationId xmlns:p14="http://schemas.microsoft.com/office/powerpoint/2010/main" val="343371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A31F948B-6BFD-4136-46E3-608262733816}"/>
              </a:ext>
            </a:extLst>
          </p:cNvPr>
          <p:cNvSpPr txBox="1">
            <a:spLocks/>
          </p:cNvSpPr>
          <p:nvPr/>
        </p:nvSpPr>
        <p:spPr>
          <a:xfrm>
            <a:off x="2657734" y="198325"/>
            <a:ext cx="708468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algn="ctr"/>
            <a:r>
              <a:rPr lang="en-US" sz="3200" dirty="0">
                <a:solidFill>
                  <a:srgbClr val="FFFFFF"/>
                </a:solidFill>
              </a:rPr>
              <a:t>Revenue Model</a:t>
            </a:r>
          </a:p>
        </p:txBody>
      </p:sp>
      <p:pic>
        <p:nvPicPr>
          <p:cNvPr id="12" name="Picture 11">
            <a:extLst>
              <a:ext uri="{FF2B5EF4-FFF2-40B4-BE49-F238E27FC236}">
                <a16:creationId xmlns:a16="http://schemas.microsoft.com/office/drawing/2014/main" id="{DD90A4BB-2860-F29F-C6CB-3445704A0F95}"/>
              </a:ext>
            </a:extLst>
          </p:cNvPr>
          <p:cNvPicPr>
            <a:picLocks noChangeAspect="1"/>
          </p:cNvPicPr>
          <p:nvPr/>
        </p:nvPicPr>
        <p:blipFill>
          <a:blip r:embed="rId3"/>
          <a:stretch>
            <a:fillRect/>
          </a:stretch>
        </p:blipFill>
        <p:spPr>
          <a:xfrm>
            <a:off x="2531327" y="792343"/>
            <a:ext cx="7337502" cy="5427280"/>
          </a:xfrm>
          <a:prstGeom prst="rect">
            <a:avLst/>
          </a:prstGeom>
        </p:spPr>
      </p:pic>
    </p:spTree>
    <p:extLst>
      <p:ext uri="{BB962C8B-B14F-4D97-AF65-F5344CB8AC3E}">
        <p14:creationId xmlns:p14="http://schemas.microsoft.com/office/powerpoint/2010/main" val="2880230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A0BED9-C853-CFCF-A724-38E0D39BB44F}"/>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3C70E00-7C71-7E65-A319-358F7ECC14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71E807F5-CF85-32F1-A4BB-3E170AFC8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6242D08F-F40F-DE81-F6FE-598B2F416575}"/>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cxnSp>
        <p:nvCxnSpPr>
          <p:cNvPr id="24" name="Straight Connector 23">
            <a:extLst>
              <a:ext uri="{FF2B5EF4-FFF2-40B4-BE49-F238E27FC236}">
                <a16:creationId xmlns:a16="http://schemas.microsoft.com/office/drawing/2014/main" id="{252859A0-46D4-DBBF-22DC-9CCDE10A20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1A80D32-FA23-FF51-378C-6D2BA8CF1E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0913AE3-2C2D-EC31-949B-7CB2E1C88DFD}"/>
              </a:ext>
            </a:extLst>
          </p:cNvPr>
          <p:cNvSpPr txBox="1">
            <a:spLocks/>
          </p:cNvSpPr>
          <p:nvPr/>
        </p:nvSpPr>
        <p:spPr>
          <a:xfrm>
            <a:off x="2553656" y="182927"/>
            <a:ext cx="7084688" cy="699957"/>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algn="ctr"/>
            <a:r>
              <a:rPr lang="en-US" sz="3200" dirty="0">
                <a:solidFill>
                  <a:srgbClr val="FFFFFF"/>
                </a:solidFill>
              </a:rPr>
              <a:t>Potential Revenue Model</a:t>
            </a:r>
          </a:p>
        </p:txBody>
      </p:sp>
      <p:pic>
        <p:nvPicPr>
          <p:cNvPr id="3" name="Picture 2">
            <a:extLst>
              <a:ext uri="{FF2B5EF4-FFF2-40B4-BE49-F238E27FC236}">
                <a16:creationId xmlns:a16="http://schemas.microsoft.com/office/drawing/2014/main" id="{14FB2723-CF11-978D-C93C-D54E71B3388F}"/>
              </a:ext>
            </a:extLst>
          </p:cNvPr>
          <p:cNvPicPr>
            <a:picLocks noChangeAspect="1"/>
          </p:cNvPicPr>
          <p:nvPr/>
        </p:nvPicPr>
        <p:blipFill>
          <a:blip r:embed="rId3"/>
          <a:stretch>
            <a:fillRect/>
          </a:stretch>
        </p:blipFill>
        <p:spPr>
          <a:xfrm>
            <a:off x="2486722" y="731231"/>
            <a:ext cx="7359805" cy="5501116"/>
          </a:xfrm>
          <a:prstGeom prst="rect">
            <a:avLst/>
          </a:prstGeom>
        </p:spPr>
      </p:pic>
    </p:spTree>
    <p:extLst>
      <p:ext uri="{BB962C8B-B14F-4D97-AF65-F5344CB8AC3E}">
        <p14:creationId xmlns:p14="http://schemas.microsoft.com/office/powerpoint/2010/main" val="1927555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1"/>
            <a:ext cx="12191980" cy="6858000"/>
          </a:xfrm>
          <a:prstGeom prst="rect">
            <a:avLst/>
          </a:prstGeom>
        </p:spPr>
      </p:pic>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itle 1">
            <a:extLst>
              <a:ext uri="{FF2B5EF4-FFF2-40B4-BE49-F238E27FC236}">
                <a16:creationId xmlns:a16="http://schemas.microsoft.com/office/drawing/2014/main" id="{C3EC08B1-F613-B8A2-8DF1-C89229D32BCD}"/>
              </a:ext>
            </a:extLst>
          </p:cNvPr>
          <p:cNvSpPr txBox="1">
            <a:spLocks/>
          </p:cNvSpPr>
          <p:nvPr/>
        </p:nvSpPr>
        <p:spPr>
          <a:xfrm>
            <a:off x="92433" y="1240405"/>
            <a:ext cx="12007133" cy="4882089"/>
          </a:xfrm>
          <a:prstGeom prst="rect">
            <a:avLst/>
          </a:prstGeom>
        </p:spPr>
        <p:txBody>
          <a:bodyPr vert="horz" lIns="91440" tIns="45720" rIns="91440" bIns="45720" rtlCol="0" anchor="t">
            <a:normAutofit fontScale="37500" lnSpcReduction="20000"/>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algn="ctr">
              <a:lnSpc>
                <a:spcPct val="220000"/>
              </a:lnSpc>
            </a:pPr>
            <a:r>
              <a:rPr lang="en-US" sz="5400" u="sng" dirty="0">
                <a:solidFill>
                  <a:srgbClr val="FFFFFF"/>
                </a:solidFill>
              </a:rPr>
              <a:t>​</a:t>
            </a:r>
            <a:r>
              <a:rPr lang="en-US" sz="3300" dirty="0">
                <a:solidFill>
                  <a:srgbClr val="FFFFFF"/>
                </a:solidFill>
              </a:rPr>
              <a:t> </a:t>
            </a:r>
            <a:r>
              <a:rPr lang="en-US" sz="4300" dirty="0">
                <a:solidFill>
                  <a:srgbClr val="FFFFFF"/>
                </a:solidFill>
              </a:rPr>
              <a:t>Through the integration of the internal combustion engine (ICE) with its 20-30% efficiency and the electric engine boasting 90% efficiency, a sustainable option known as the Internal Magnetic Engine (IME) emerges, at upward of 100%. This cutting-edge technology eliminates the necessity for traditional fuel sources and achieves zero emissions, all while providing an unparalleled range without reliance on conventional battery cells. Instead, the IME harnesses magnetic forces to power its central shaft, ensuring a on-demand energy supply. By synergizing the strengths of electric and combustion engines, the IME presents a solution characterized by minimal risk and exceptional performance, combining the efficiency of electric propulsion with more inherent sustainability than combustion engines. Furthermore, the IME operates in an ecologically sound manner, generating clean energy in alignment with foundational principles such as Lenz's Law, and Faraday's Law.</a:t>
            </a:r>
            <a:endParaRPr lang="en-US" sz="6800" dirty="0">
              <a:solidFill>
                <a:srgbClr val="FFFFFF"/>
              </a:solidFill>
            </a:endParaRPr>
          </a:p>
        </p:txBody>
      </p:sp>
    </p:spTree>
    <p:extLst>
      <p:ext uri="{BB962C8B-B14F-4D97-AF65-F5344CB8AC3E}">
        <p14:creationId xmlns:p14="http://schemas.microsoft.com/office/powerpoint/2010/main" val="1958916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0" y="0"/>
            <a:ext cx="12191980" cy="6858000"/>
          </a:xfrm>
          <a:prstGeom prst="rect">
            <a:avLst/>
          </a:prstGeom>
        </p:spPr>
      </p:pic>
      <p:sp>
        <p:nvSpPr>
          <p:cNvPr id="2" name="Title 1">
            <a:extLst>
              <a:ext uri="{FF2B5EF4-FFF2-40B4-BE49-F238E27FC236}">
                <a16:creationId xmlns:a16="http://schemas.microsoft.com/office/drawing/2014/main" id="{1A38B73E-7360-3D7F-FBCE-A5DFC717D921}"/>
              </a:ext>
            </a:extLst>
          </p:cNvPr>
          <p:cNvSpPr>
            <a:spLocks noGrp="1"/>
          </p:cNvSpPr>
          <p:nvPr>
            <p:ph type="ctrTitle"/>
          </p:nvPr>
        </p:nvSpPr>
        <p:spPr>
          <a:xfrm>
            <a:off x="575921" y="221209"/>
            <a:ext cx="9694856" cy="803962"/>
          </a:xfrm>
        </p:spPr>
        <p:txBody>
          <a:bodyPr>
            <a:normAutofit/>
          </a:bodyPr>
          <a:lstStyle/>
          <a:p>
            <a:r>
              <a:rPr lang="en-US" sz="2800" dirty="0">
                <a:solidFill>
                  <a:srgbClr val="FFFFFF"/>
                </a:solidFill>
              </a:rPr>
              <a:t>The efficiency of this engine is upwards of 100%:</a:t>
            </a:r>
          </a:p>
        </p:txBody>
      </p:sp>
      <p:sp>
        <p:nvSpPr>
          <p:cNvPr id="3" name="Subtitle 2">
            <a:extLst>
              <a:ext uri="{FF2B5EF4-FFF2-40B4-BE49-F238E27FC236}">
                <a16:creationId xmlns:a16="http://schemas.microsoft.com/office/drawing/2014/main" id="{0662A532-3A5C-0902-092D-9CE44D5D2512}"/>
              </a:ext>
            </a:extLst>
          </p:cNvPr>
          <p:cNvSpPr>
            <a:spLocks noGrp="1"/>
          </p:cNvSpPr>
          <p:nvPr>
            <p:ph type="subTitle" idx="1"/>
          </p:nvPr>
        </p:nvSpPr>
        <p:spPr>
          <a:xfrm>
            <a:off x="392960" y="951518"/>
            <a:ext cx="9275826" cy="515254"/>
          </a:xfrm>
        </p:spPr>
        <p:txBody>
          <a:bodyPr anchor="b">
            <a:normAutofit fontScale="92500"/>
          </a:bodyPr>
          <a:lstStyle/>
          <a:p>
            <a:pPr marL="342900" indent="-342900">
              <a:buFont typeface="Arial" panose="020B0604020202020204" pitchFamily="34" charset="0"/>
              <a:buChar char="•"/>
            </a:pPr>
            <a:r>
              <a:rPr lang="en-US" sz="2400" dirty="0">
                <a:solidFill>
                  <a:srgbClr val="FFFFFF"/>
                </a:solidFill>
              </a:rPr>
              <a:t>Its Input can be far less than its output creating a surplus of wattage</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Subtitle 2">
            <a:extLst>
              <a:ext uri="{FF2B5EF4-FFF2-40B4-BE49-F238E27FC236}">
                <a16:creationId xmlns:a16="http://schemas.microsoft.com/office/drawing/2014/main" id="{FC326668-6BE9-4AD2-9D05-B57353844888}"/>
              </a:ext>
            </a:extLst>
          </p:cNvPr>
          <p:cNvSpPr txBox="1">
            <a:spLocks/>
          </p:cNvSpPr>
          <p:nvPr/>
        </p:nvSpPr>
        <p:spPr>
          <a:xfrm>
            <a:off x="392979" y="1482682"/>
            <a:ext cx="10277671" cy="457148"/>
          </a:xfrm>
          <a:prstGeom prst="rect">
            <a:avLst/>
          </a:prstGeom>
        </p:spPr>
        <p:txBody>
          <a:bodyPr vert="horz" lIns="91440" tIns="45720" rIns="91440" bIns="45720" rtlCol="0" anchor="b">
            <a:normAutofit fontScale="85000" lnSpcReduction="10000"/>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solidFill>
                  <a:srgbClr val="FFFFFF"/>
                </a:solidFill>
              </a:rPr>
              <a:t>Depending on the materials used heat is not a factor, side stepping inefficiencies </a:t>
            </a:r>
          </a:p>
        </p:txBody>
      </p:sp>
      <p:sp>
        <p:nvSpPr>
          <p:cNvPr id="5" name="Subtitle 2">
            <a:extLst>
              <a:ext uri="{FF2B5EF4-FFF2-40B4-BE49-F238E27FC236}">
                <a16:creationId xmlns:a16="http://schemas.microsoft.com/office/drawing/2014/main" id="{67B6A833-DADF-BC20-3829-5ED4D08701FE}"/>
              </a:ext>
            </a:extLst>
          </p:cNvPr>
          <p:cNvSpPr txBox="1">
            <a:spLocks/>
          </p:cNvSpPr>
          <p:nvPr/>
        </p:nvSpPr>
        <p:spPr>
          <a:xfrm>
            <a:off x="392980" y="1924282"/>
            <a:ext cx="11025093" cy="533697"/>
          </a:xfrm>
          <a:prstGeom prst="rect">
            <a:avLst/>
          </a:prstGeom>
        </p:spPr>
        <p:txBody>
          <a:bodyPr vert="horz" lIns="91440" tIns="45720" rIns="91440" bIns="45720" rtlCol="0" anchor="b">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solidFill>
                  <a:srgbClr val="FFFFFF"/>
                </a:solidFill>
              </a:rPr>
              <a:t>At 10k scale can power a city, at 100k scale can replace nuclear reactors</a:t>
            </a:r>
          </a:p>
        </p:txBody>
      </p:sp>
      <p:sp>
        <p:nvSpPr>
          <p:cNvPr id="8" name="Subtitle 2">
            <a:extLst>
              <a:ext uri="{FF2B5EF4-FFF2-40B4-BE49-F238E27FC236}">
                <a16:creationId xmlns:a16="http://schemas.microsoft.com/office/drawing/2014/main" id="{2CB1C05E-3E59-3565-0956-D087337A0F8C}"/>
              </a:ext>
            </a:extLst>
          </p:cNvPr>
          <p:cNvSpPr txBox="1">
            <a:spLocks/>
          </p:cNvSpPr>
          <p:nvPr/>
        </p:nvSpPr>
        <p:spPr>
          <a:xfrm>
            <a:off x="392960" y="2561007"/>
            <a:ext cx="11557830" cy="2536001"/>
          </a:xfrm>
          <a:prstGeom prst="rect">
            <a:avLst/>
          </a:prstGeom>
        </p:spPr>
        <p:txBody>
          <a:bodyPr vert="horz" lIns="91440" tIns="45720" rIns="91440" bIns="45720" rtlCol="0" anchor="b">
            <a:normAutofit fontScale="92500"/>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solidFill>
                  <a:srgbClr val="FFFFFF"/>
                </a:solidFill>
              </a:rPr>
              <a:t>Hypersonic speeds are achievable, derived from this engine's thermodynamic benefits. </a:t>
            </a:r>
          </a:p>
          <a:p>
            <a:pPr marL="800100" lvl="1" indent="-342900" algn="l">
              <a:buFont typeface="Arial" panose="020B0604020202020204" pitchFamily="34" charset="0"/>
              <a:buChar char="•"/>
            </a:pPr>
            <a:r>
              <a:rPr lang="en-US" sz="2400" dirty="0">
                <a:solidFill>
                  <a:srgbClr val="FFFFFF"/>
                </a:solidFill>
              </a:rPr>
              <a:t>For example, thrusting the same temperature air gives a turbine more thrust-per-pound, giving a cleaner more efficient propulsor. Whereas heat from a traditional combustion turbine cuts through air like a knife through butter. Partials moving at higher temperatures also increase entropy. Partials decrease entropy in lower temperatures.</a:t>
            </a:r>
          </a:p>
        </p:txBody>
      </p:sp>
    </p:spTree>
    <p:extLst>
      <p:ext uri="{BB962C8B-B14F-4D97-AF65-F5344CB8AC3E}">
        <p14:creationId xmlns:p14="http://schemas.microsoft.com/office/powerpoint/2010/main" val="3083894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0" y="0"/>
            <a:ext cx="12191980" cy="6858000"/>
          </a:xfrm>
          <a:prstGeom prst="rect">
            <a:avLst/>
          </a:prstGeom>
        </p:spPr>
      </p:pic>
      <p:sp>
        <p:nvSpPr>
          <p:cNvPr id="2" name="Title 1">
            <a:extLst>
              <a:ext uri="{FF2B5EF4-FFF2-40B4-BE49-F238E27FC236}">
                <a16:creationId xmlns:a16="http://schemas.microsoft.com/office/drawing/2014/main" id="{1A38B73E-7360-3D7F-FBCE-A5DFC717D921}"/>
              </a:ext>
            </a:extLst>
          </p:cNvPr>
          <p:cNvSpPr>
            <a:spLocks noGrp="1"/>
          </p:cNvSpPr>
          <p:nvPr>
            <p:ph type="ctrTitle"/>
          </p:nvPr>
        </p:nvSpPr>
        <p:spPr>
          <a:xfrm>
            <a:off x="566701" y="114513"/>
            <a:ext cx="10851573" cy="754007"/>
          </a:xfrm>
        </p:spPr>
        <p:txBody>
          <a:bodyPr>
            <a:normAutofit/>
          </a:bodyPr>
          <a:lstStyle/>
          <a:p>
            <a:r>
              <a:rPr lang="en-US" sz="4000" dirty="0">
                <a:solidFill>
                  <a:srgbClr val="FFFFFF"/>
                </a:solidFill>
              </a:rPr>
              <a:t>With this engine the customer is guaranteed:</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C21F0F14-6103-01D6-45FF-6592CAA00633}"/>
              </a:ext>
            </a:extLst>
          </p:cNvPr>
          <p:cNvSpPr txBox="1">
            <a:spLocks/>
          </p:cNvSpPr>
          <p:nvPr/>
        </p:nvSpPr>
        <p:spPr>
          <a:xfrm>
            <a:off x="566701" y="903116"/>
            <a:ext cx="7154016" cy="3809245"/>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lnSpc>
                <a:spcPct val="170000"/>
              </a:lnSpc>
              <a:buFont typeface="Arial" panose="020B0604020202020204" pitchFamily="34" charset="0"/>
              <a:buChar char="•"/>
            </a:pPr>
            <a:r>
              <a:rPr lang="en-US" sz="2400" b="1" u="sng" dirty="0">
                <a:solidFill>
                  <a:srgbClr val="FFFFFF"/>
                </a:solidFill>
                <a:latin typeface="+mn-lt"/>
              </a:rPr>
              <a:t>Unlimited Range</a:t>
            </a:r>
          </a:p>
          <a:p>
            <a:pPr marL="342900" indent="-342900">
              <a:lnSpc>
                <a:spcPct val="170000"/>
              </a:lnSpc>
              <a:buFont typeface="Arial" panose="020B0604020202020204" pitchFamily="34" charset="0"/>
              <a:buChar char="•"/>
            </a:pPr>
            <a:r>
              <a:rPr lang="en-US" sz="2400" b="1" u="sng" dirty="0">
                <a:solidFill>
                  <a:srgbClr val="FFFFFF"/>
                </a:solidFill>
                <a:latin typeface="+mn-lt"/>
              </a:rPr>
              <a:t>Never before seen, truly sustainable Power Plant</a:t>
            </a:r>
          </a:p>
          <a:p>
            <a:pPr marL="342900" indent="-342900">
              <a:lnSpc>
                <a:spcPct val="170000"/>
              </a:lnSpc>
              <a:buFont typeface="Arial" panose="020B0604020202020204" pitchFamily="34" charset="0"/>
              <a:buChar char="•"/>
            </a:pPr>
            <a:r>
              <a:rPr lang="en-US" sz="2400" dirty="0">
                <a:solidFill>
                  <a:srgbClr val="FFFFFF"/>
                </a:solidFill>
                <a:latin typeface="+mn-lt"/>
              </a:rPr>
              <a:t>Zero Emissions</a:t>
            </a:r>
          </a:p>
          <a:p>
            <a:pPr marL="342900" indent="-342900">
              <a:lnSpc>
                <a:spcPct val="170000"/>
              </a:lnSpc>
              <a:buFont typeface="Arial" panose="020B0604020202020204" pitchFamily="34" charset="0"/>
              <a:buChar char="•"/>
            </a:pPr>
            <a:r>
              <a:rPr lang="en-US" sz="2400" dirty="0">
                <a:solidFill>
                  <a:srgbClr val="FFFFFF"/>
                </a:solidFill>
                <a:latin typeface="+mn-lt"/>
              </a:rPr>
              <a:t>Better Performance</a:t>
            </a:r>
          </a:p>
          <a:p>
            <a:pPr marL="342900" indent="-342900">
              <a:lnSpc>
                <a:spcPct val="170000"/>
              </a:lnSpc>
              <a:buFont typeface="Arial" panose="020B0604020202020204" pitchFamily="34" charset="0"/>
              <a:buChar char="•"/>
            </a:pPr>
            <a:r>
              <a:rPr lang="en-US" sz="2400" dirty="0">
                <a:solidFill>
                  <a:srgbClr val="FFFFFF"/>
                </a:solidFill>
                <a:latin typeface="+mn-lt"/>
              </a:rPr>
              <a:t>Better Efficiency </a:t>
            </a:r>
          </a:p>
        </p:txBody>
      </p:sp>
      <p:sp>
        <p:nvSpPr>
          <p:cNvPr id="8" name="Title 1">
            <a:extLst>
              <a:ext uri="{FF2B5EF4-FFF2-40B4-BE49-F238E27FC236}">
                <a16:creationId xmlns:a16="http://schemas.microsoft.com/office/drawing/2014/main" id="{51643AE6-0F19-8E55-6E3D-4947C71321A1}"/>
              </a:ext>
            </a:extLst>
          </p:cNvPr>
          <p:cNvSpPr txBox="1">
            <a:spLocks/>
          </p:cNvSpPr>
          <p:nvPr/>
        </p:nvSpPr>
        <p:spPr>
          <a:xfrm>
            <a:off x="414302" y="4813982"/>
            <a:ext cx="7941906" cy="885068"/>
          </a:xfrm>
          <a:prstGeom prst="rect">
            <a:avLst/>
          </a:prstGeom>
        </p:spPr>
        <p:txBody>
          <a:bodyPr vert="horz" lIns="91440" tIns="45720" rIns="91440" bIns="45720" rtlCol="0" anchor="t">
            <a:normAutofit/>
          </a:bodyPr>
          <a:lstStyle>
            <a:lvl1pPr algn="l" defTabSz="914400" rtl="0" eaLnBrk="1" latinLnBrk="0" hangingPunct="1">
              <a:lnSpc>
                <a:spcPct val="85000"/>
              </a:lnSpc>
              <a:spcBef>
                <a:spcPct val="0"/>
              </a:spcBef>
              <a:buNone/>
              <a:defRPr sz="4400" kern="1200">
                <a:solidFill>
                  <a:schemeClr val="accent1"/>
                </a:solidFill>
                <a:latin typeface="+mj-lt"/>
                <a:ea typeface="+mj-ea"/>
                <a:cs typeface="+mj-cs"/>
              </a:defRPr>
            </a:lvl1pPr>
          </a:lstStyle>
          <a:p>
            <a:pPr marL="342900" indent="-342900">
              <a:buFont typeface="Arial" panose="020B0604020202020204" pitchFamily="34" charset="0"/>
              <a:buChar char="•"/>
            </a:pPr>
            <a:endParaRPr lang="en-US" sz="2400" dirty="0">
              <a:solidFill>
                <a:srgbClr val="FFFFFF"/>
              </a:solidFill>
            </a:endParaRPr>
          </a:p>
        </p:txBody>
      </p:sp>
    </p:spTree>
    <p:extLst>
      <p:ext uri="{BB962C8B-B14F-4D97-AF65-F5344CB8AC3E}">
        <p14:creationId xmlns:p14="http://schemas.microsoft.com/office/powerpoint/2010/main" val="2048097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4A1FC3-D51F-49C5-A520-3CB3BF1C0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FD6A395-8B77-4B2D-AA7E-1B4CE37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hite structure">
            <a:extLst>
              <a:ext uri="{FF2B5EF4-FFF2-40B4-BE49-F238E27FC236}">
                <a16:creationId xmlns:a16="http://schemas.microsoft.com/office/drawing/2014/main" id="{BD1E7455-4732-8DB2-492F-8C97AB9D7BE6}"/>
              </a:ext>
            </a:extLst>
          </p:cNvPr>
          <p:cNvPicPr>
            <a:picLocks noChangeAspect="1"/>
          </p:cNvPicPr>
          <p:nvPr/>
        </p:nvPicPr>
        <p:blipFill rotWithShape="1">
          <a:blip r:embed="rId2">
            <a:alphaModFix amt="50000"/>
          </a:blip>
          <a:srcRect b="24242"/>
          <a:stretch/>
        </p:blipFill>
        <p:spPr>
          <a:xfrm>
            <a:off x="20" y="0"/>
            <a:ext cx="12191980" cy="6858000"/>
          </a:xfrm>
          <a:prstGeom prst="rect">
            <a:avLst/>
          </a:prstGeom>
        </p:spPr>
      </p:pic>
      <p:sp>
        <p:nvSpPr>
          <p:cNvPr id="2" name="Title 1">
            <a:extLst>
              <a:ext uri="{FF2B5EF4-FFF2-40B4-BE49-F238E27FC236}">
                <a16:creationId xmlns:a16="http://schemas.microsoft.com/office/drawing/2014/main" id="{1A38B73E-7360-3D7F-FBCE-A5DFC717D921}"/>
              </a:ext>
            </a:extLst>
          </p:cNvPr>
          <p:cNvSpPr>
            <a:spLocks noGrp="1"/>
          </p:cNvSpPr>
          <p:nvPr>
            <p:ph type="ctrTitle"/>
          </p:nvPr>
        </p:nvSpPr>
        <p:spPr>
          <a:xfrm>
            <a:off x="4087425" y="187841"/>
            <a:ext cx="4017150" cy="695022"/>
          </a:xfrm>
        </p:spPr>
        <p:txBody>
          <a:bodyPr>
            <a:normAutofit/>
          </a:bodyPr>
          <a:lstStyle/>
          <a:p>
            <a:r>
              <a:rPr lang="en-US" sz="4000" u="sng" dirty="0">
                <a:solidFill>
                  <a:srgbClr val="FFFFFF"/>
                </a:solidFill>
              </a:rPr>
              <a:t> Block Diagram</a:t>
            </a:r>
          </a:p>
        </p:txBody>
      </p:sp>
      <p:cxnSp>
        <p:nvCxnSpPr>
          <p:cNvPr id="24" name="Straight Connector 23">
            <a:extLst>
              <a:ext uri="{FF2B5EF4-FFF2-40B4-BE49-F238E27FC236}">
                <a16:creationId xmlns:a16="http://schemas.microsoft.com/office/drawing/2014/main" id="{1C5372E1-5D0A-4FE4-B20F-D0CF85FD06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3081F5-C318-4421-A7E9-D7F6810B65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1FA1CC51-AF41-06D5-EACE-26DD2D616357}"/>
              </a:ext>
            </a:extLst>
          </p:cNvPr>
          <p:cNvSpPr/>
          <p:nvPr/>
        </p:nvSpPr>
        <p:spPr>
          <a:xfrm>
            <a:off x="179432" y="780316"/>
            <a:ext cx="1771288" cy="92122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5A9B880-3C2A-9DF7-46AB-BAF5EC25A36F}"/>
              </a:ext>
            </a:extLst>
          </p:cNvPr>
          <p:cNvSpPr txBox="1"/>
          <p:nvPr/>
        </p:nvSpPr>
        <p:spPr>
          <a:xfrm>
            <a:off x="396453" y="1050887"/>
            <a:ext cx="1337244" cy="369332"/>
          </a:xfrm>
          <a:prstGeom prst="rect">
            <a:avLst/>
          </a:prstGeom>
          <a:noFill/>
          <a:ln w="1905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rtlCol="0">
            <a:spAutoFit/>
          </a:bodyPr>
          <a:lstStyle/>
          <a:p>
            <a:r>
              <a:rPr lang="en-US" dirty="0"/>
              <a:t>DC Battery</a:t>
            </a:r>
          </a:p>
        </p:txBody>
      </p:sp>
      <p:sp>
        <p:nvSpPr>
          <p:cNvPr id="6" name="Rectangle 5">
            <a:extLst>
              <a:ext uri="{FF2B5EF4-FFF2-40B4-BE49-F238E27FC236}">
                <a16:creationId xmlns:a16="http://schemas.microsoft.com/office/drawing/2014/main" id="{512DF9BD-D974-E0E1-535A-DEF9CDF49F19}"/>
              </a:ext>
            </a:extLst>
          </p:cNvPr>
          <p:cNvSpPr/>
          <p:nvPr/>
        </p:nvSpPr>
        <p:spPr>
          <a:xfrm>
            <a:off x="2027373" y="1473301"/>
            <a:ext cx="3313288" cy="127633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D1DF2BB4-4413-C9CB-B776-153AF020D2AB}"/>
              </a:ext>
            </a:extLst>
          </p:cNvPr>
          <p:cNvSpPr txBox="1"/>
          <p:nvPr/>
        </p:nvSpPr>
        <p:spPr>
          <a:xfrm>
            <a:off x="2354711" y="1606298"/>
            <a:ext cx="2677551" cy="461665"/>
          </a:xfrm>
          <a:prstGeom prst="rect">
            <a:avLst/>
          </a:prstGeom>
          <a:noFill/>
          <a:ln w="1905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rtlCol="0">
            <a:spAutoFit/>
          </a:bodyPr>
          <a:lstStyle/>
          <a:p>
            <a:r>
              <a:rPr lang="en-US" sz="2400" dirty="0"/>
              <a:t>Starter Generator</a:t>
            </a:r>
          </a:p>
        </p:txBody>
      </p:sp>
      <p:sp>
        <p:nvSpPr>
          <p:cNvPr id="8" name="Rectangle 7">
            <a:extLst>
              <a:ext uri="{FF2B5EF4-FFF2-40B4-BE49-F238E27FC236}">
                <a16:creationId xmlns:a16="http://schemas.microsoft.com/office/drawing/2014/main" id="{866F7BB6-7A84-4E11-767D-75E00906DB56}"/>
              </a:ext>
            </a:extLst>
          </p:cNvPr>
          <p:cNvSpPr/>
          <p:nvPr/>
        </p:nvSpPr>
        <p:spPr>
          <a:xfrm>
            <a:off x="5662953" y="1476937"/>
            <a:ext cx="3440722" cy="127633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EF16A18-003E-F40F-1D13-31B3D7E46883}"/>
              </a:ext>
            </a:extLst>
          </p:cNvPr>
          <p:cNvSpPr txBox="1"/>
          <p:nvPr/>
        </p:nvSpPr>
        <p:spPr>
          <a:xfrm>
            <a:off x="6307460" y="1884272"/>
            <a:ext cx="2314670" cy="461665"/>
          </a:xfrm>
          <a:prstGeom prst="rect">
            <a:avLst/>
          </a:prstGeom>
          <a:noFill/>
          <a:ln w="1905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rtlCol="0">
            <a:spAutoFit/>
          </a:bodyPr>
          <a:lstStyle/>
          <a:p>
            <a:r>
              <a:rPr lang="en-US" sz="2400" dirty="0"/>
              <a:t>Electric Engine</a:t>
            </a:r>
          </a:p>
        </p:txBody>
      </p:sp>
      <p:cxnSp>
        <p:nvCxnSpPr>
          <p:cNvPr id="66" name="Connector: Elbow 65">
            <a:extLst>
              <a:ext uri="{FF2B5EF4-FFF2-40B4-BE49-F238E27FC236}">
                <a16:creationId xmlns:a16="http://schemas.microsoft.com/office/drawing/2014/main" id="{99E092BE-77F9-AABD-D6DE-5442DF328137}"/>
              </a:ext>
            </a:extLst>
          </p:cNvPr>
          <p:cNvCxnSpPr>
            <a:cxnSpLocks/>
            <a:stCxn id="8" idx="2"/>
            <a:endCxn id="6" idx="2"/>
          </p:cNvCxnSpPr>
          <p:nvPr/>
        </p:nvCxnSpPr>
        <p:spPr>
          <a:xfrm rot="5400000" flipH="1">
            <a:off x="5531847" y="901802"/>
            <a:ext cx="3638" cy="3699297"/>
          </a:xfrm>
          <a:prstGeom prst="bentConnector3">
            <a:avLst>
              <a:gd name="adj1" fmla="val -6283672"/>
            </a:avLst>
          </a:prstGeom>
          <a:ln w="28575">
            <a:solidFill>
              <a:srgbClr val="FFFF00"/>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69" name="Connector: Elbow 68">
            <a:extLst>
              <a:ext uri="{FF2B5EF4-FFF2-40B4-BE49-F238E27FC236}">
                <a16:creationId xmlns:a16="http://schemas.microsoft.com/office/drawing/2014/main" id="{F9789481-0FB9-BAA5-00EE-5412294E3DD0}"/>
              </a:ext>
            </a:extLst>
          </p:cNvPr>
          <p:cNvCxnSpPr>
            <a:cxnSpLocks/>
            <a:stCxn id="6" idx="0"/>
            <a:endCxn id="8" idx="0"/>
          </p:cNvCxnSpPr>
          <p:nvPr/>
        </p:nvCxnSpPr>
        <p:spPr>
          <a:xfrm rot="16200000" flipH="1">
            <a:off x="5531847" y="-374529"/>
            <a:ext cx="3636" cy="3699297"/>
          </a:xfrm>
          <a:prstGeom prst="bentConnector3">
            <a:avLst>
              <a:gd name="adj1" fmla="val -6287129"/>
            </a:avLst>
          </a:prstGeom>
          <a:ln w="28575">
            <a:solidFill>
              <a:srgbClr val="FFFF00"/>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82" name="Connector: Elbow 81">
            <a:extLst>
              <a:ext uri="{FF2B5EF4-FFF2-40B4-BE49-F238E27FC236}">
                <a16:creationId xmlns:a16="http://schemas.microsoft.com/office/drawing/2014/main" id="{F88FF69D-D119-F3CC-9C72-85C1B93C27CC}"/>
              </a:ext>
            </a:extLst>
          </p:cNvPr>
          <p:cNvCxnSpPr>
            <a:cxnSpLocks/>
            <a:stCxn id="3" idx="2"/>
            <a:endCxn id="6" idx="1"/>
          </p:cNvCxnSpPr>
          <p:nvPr/>
        </p:nvCxnSpPr>
        <p:spPr>
          <a:xfrm rot="16200000" flipH="1">
            <a:off x="1341262" y="1425355"/>
            <a:ext cx="409924" cy="962297"/>
          </a:xfrm>
          <a:prstGeom prst="bentConnector2">
            <a:avLst/>
          </a:prstGeom>
          <a:ln w="28575">
            <a:solidFill>
              <a:srgbClr val="FFFF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971B348C-3255-ECFC-08A2-44605B025E22}"/>
              </a:ext>
            </a:extLst>
          </p:cNvPr>
          <p:cNvSpPr txBox="1"/>
          <p:nvPr/>
        </p:nvSpPr>
        <p:spPr>
          <a:xfrm>
            <a:off x="2354711" y="2175744"/>
            <a:ext cx="2677551" cy="461665"/>
          </a:xfrm>
          <a:prstGeom prst="rect">
            <a:avLst/>
          </a:prstGeom>
          <a:noFill/>
          <a:ln w="1905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rtlCol="0">
            <a:spAutoFit/>
          </a:bodyPr>
          <a:lstStyle/>
          <a:p>
            <a:pPr algn="ctr"/>
            <a:r>
              <a:rPr lang="en-US" sz="2400" dirty="0"/>
              <a:t>Alternator</a:t>
            </a:r>
          </a:p>
        </p:txBody>
      </p:sp>
      <p:sp>
        <p:nvSpPr>
          <p:cNvPr id="49" name="Rectangle 48">
            <a:extLst>
              <a:ext uri="{FF2B5EF4-FFF2-40B4-BE49-F238E27FC236}">
                <a16:creationId xmlns:a16="http://schemas.microsoft.com/office/drawing/2014/main" id="{F8602310-62BB-9C41-72E7-FFBFF0822054}"/>
              </a:ext>
            </a:extLst>
          </p:cNvPr>
          <p:cNvSpPr/>
          <p:nvPr/>
        </p:nvSpPr>
        <p:spPr>
          <a:xfrm>
            <a:off x="9422795" y="1453355"/>
            <a:ext cx="2372752" cy="129989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xtBox 49">
            <a:extLst>
              <a:ext uri="{FF2B5EF4-FFF2-40B4-BE49-F238E27FC236}">
                <a16:creationId xmlns:a16="http://schemas.microsoft.com/office/drawing/2014/main" id="{4D93DE6E-E7A5-347B-FAE3-643733841A10}"/>
              </a:ext>
            </a:extLst>
          </p:cNvPr>
          <p:cNvSpPr txBox="1"/>
          <p:nvPr/>
        </p:nvSpPr>
        <p:spPr>
          <a:xfrm>
            <a:off x="9904340" y="1870565"/>
            <a:ext cx="1557936" cy="465479"/>
          </a:xfrm>
          <a:prstGeom prst="rect">
            <a:avLst/>
          </a:prstGeom>
          <a:noFill/>
          <a:ln w="1905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rtlCol="0">
            <a:spAutoFit/>
          </a:bodyPr>
          <a:lstStyle/>
          <a:p>
            <a:r>
              <a:rPr lang="en-US" sz="2400" dirty="0"/>
              <a:t>Propulsor</a:t>
            </a: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5AEC4E3C-C2AA-4600-B58B-C7441F5FC627}"/>
                  </a:ext>
                </a:extLst>
              </p:cNvPr>
              <p:cNvSpPr txBox="1"/>
              <p:nvPr/>
            </p:nvSpPr>
            <p:spPr>
              <a:xfrm>
                <a:off x="-18042" y="3404161"/>
                <a:ext cx="2598681" cy="646331"/>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1</m:t>
                          </m:r>
                        </m:sub>
                      </m:sSub>
                      <m:r>
                        <a:rPr lang="en-US" b="0" i="1" smtClean="0">
                          <a:solidFill>
                            <a:srgbClr val="FFFF00"/>
                          </a:solidFill>
                          <a:latin typeface="Cambria Math" panose="02040503050406030204" pitchFamily="18" charset="0"/>
                        </a:rPr>
                        <m:t>:</m:t>
                      </m:r>
                    </m:oMath>
                  </m:oMathPara>
                </a14:m>
                <a:endParaRPr lang="en-US" b="0" i="1" dirty="0">
                  <a:solidFill>
                    <a:srgbClr val="FFFF00"/>
                  </a:solidFill>
                  <a:latin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US" b="0" i="1" smtClean="0">
                        <a:solidFill>
                          <a:srgbClr val="FFFF00"/>
                        </a:solidFill>
                        <a:latin typeface="Cambria Math" panose="02040503050406030204" pitchFamily="18" charset="0"/>
                      </a:rPr>
                      <m:t>12 −34</m:t>
                    </m:r>
                    <m:r>
                      <a:rPr lang="en-US" b="0" i="1" smtClean="0">
                        <a:solidFill>
                          <a:srgbClr val="FFFF00"/>
                        </a:solidFill>
                        <a:latin typeface="Cambria Math" panose="02040503050406030204" pitchFamily="18" charset="0"/>
                      </a:rPr>
                      <m:t>𝑉𝐷𝐶</m:t>
                    </m:r>
                    <m:r>
                      <a:rPr lang="en-US" b="0" i="1" smtClean="0">
                        <a:solidFill>
                          <a:srgbClr val="FFFF00"/>
                        </a:solidFill>
                        <a:latin typeface="Cambria Math" panose="02040503050406030204" pitchFamily="18" charset="0"/>
                      </a:rPr>
                      <m:t>, 40</m:t>
                    </m:r>
                    <m:r>
                      <a:rPr lang="en-US" b="0" i="1" smtClean="0">
                        <a:solidFill>
                          <a:srgbClr val="FFFF00"/>
                        </a:solidFill>
                        <a:latin typeface="Cambria Math" panose="02040503050406030204" pitchFamily="18" charset="0"/>
                      </a:rPr>
                      <m:t>𝐴</m:t>
                    </m:r>
                  </m:oMath>
                </a14:m>
                <a:endParaRPr lang="en-US" dirty="0">
                  <a:solidFill>
                    <a:srgbClr val="FFFF00"/>
                  </a:solidFill>
                </a:endParaRPr>
              </a:p>
            </p:txBody>
          </p:sp>
        </mc:Choice>
        <mc:Fallback xmlns="">
          <p:sp>
            <p:nvSpPr>
              <p:cNvPr id="17" name="TextBox 16">
                <a:extLst>
                  <a:ext uri="{FF2B5EF4-FFF2-40B4-BE49-F238E27FC236}">
                    <a16:creationId xmlns:a16="http://schemas.microsoft.com/office/drawing/2014/main" id="{5AEC4E3C-C2AA-4600-B58B-C7441F5FC627}"/>
                  </a:ext>
                </a:extLst>
              </p:cNvPr>
              <p:cNvSpPr txBox="1">
                <a:spLocks noRot="1" noChangeAspect="1" noMove="1" noResize="1" noEditPoints="1" noAdjustHandles="1" noChangeArrowheads="1" noChangeShapeType="1" noTextEdit="1"/>
              </p:cNvSpPr>
              <p:nvPr/>
            </p:nvSpPr>
            <p:spPr>
              <a:xfrm>
                <a:off x="-18042" y="3404161"/>
                <a:ext cx="2598681" cy="646331"/>
              </a:xfrm>
              <a:prstGeom prst="rect">
                <a:avLst/>
              </a:prstGeom>
              <a:blipFill>
                <a:blip r:embed="rId3"/>
                <a:stretch>
                  <a:fillRect l="-1408" b="-1132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3284FA75-E0EB-4F29-8B18-673CEA952198}"/>
                  </a:ext>
                </a:extLst>
              </p:cNvPr>
              <p:cNvSpPr txBox="1"/>
              <p:nvPr/>
            </p:nvSpPr>
            <p:spPr>
              <a:xfrm>
                <a:off x="624862" y="1847520"/>
                <a:ext cx="468654"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1</m:t>
                          </m:r>
                        </m:sub>
                      </m:sSub>
                    </m:oMath>
                  </m:oMathPara>
                </a14:m>
                <a:endParaRPr lang="en-US" dirty="0"/>
              </a:p>
            </p:txBody>
          </p:sp>
        </mc:Choice>
        <mc:Fallback xmlns="">
          <p:sp>
            <p:nvSpPr>
              <p:cNvPr id="33" name="TextBox 32">
                <a:extLst>
                  <a:ext uri="{FF2B5EF4-FFF2-40B4-BE49-F238E27FC236}">
                    <a16:creationId xmlns:a16="http://schemas.microsoft.com/office/drawing/2014/main" id="{3284FA75-E0EB-4F29-8B18-673CEA952198}"/>
                  </a:ext>
                </a:extLst>
              </p:cNvPr>
              <p:cNvSpPr txBox="1">
                <a:spLocks noRot="1" noChangeAspect="1" noMove="1" noResize="1" noEditPoints="1" noAdjustHandles="1" noChangeArrowheads="1" noChangeShapeType="1" noTextEdit="1"/>
              </p:cNvSpPr>
              <p:nvPr/>
            </p:nvSpPr>
            <p:spPr>
              <a:xfrm>
                <a:off x="624862" y="1847520"/>
                <a:ext cx="468654" cy="369332"/>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23016915-982C-4995-A538-C8B116B26834}"/>
                  </a:ext>
                </a:extLst>
              </p:cNvPr>
              <p:cNvSpPr txBox="1"/>
              <p:nvPr/>
            </p:nvSpPr>
            <p:spPr>
              <a:xfrm>
                <a:off x="5251108" y="779237"/>
                <a:ext cx="473976"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2</m:t>
                          </m:r>
                        </m:sub>
                      </m:sSub>
                    </m:oMath>
                  </m:oMathPara>
                </a14:m>
                <a:endParaRPr lang="en-US" dirty="0"/>
              </a:p>
            </p:txBody>
          </p:sp>
        </mc:Choice>
        <mc:Fallback xmlns="">
          <p:sp>
            <p:nvSpPr>
              <p:cNvPr id="34" name="TextBox 33">
                <a:extLst>
                  <a:ext uri="{FF2B5EF4-FFF2-40B4-BE49-F238E27FC236}">
                    <a16:creationId xmlns:a16="http://schemas.microsoft.com/office/drawing/2014/main" id="{23016915-982C-4995-A538-C8B116B26834}"/>
                  </a:ext>
                </a:extLst>
              </p:cNvPr>
              <p:cNvSpPr txBox="1">
                <a:spLocks noRot="1" noChangeAspect="1" noMove="1" noResize="1" noEditPoints="1" noAdjustHandles="1" noChangeArrowheads="1" noChangeShapeType="1" noTextEdit="1"/>
              </p:cNvSpPr>
              <p:nvPr/>
            </p:nvSpPr>
            <p:spPr>
              <a:xfrm>
                <a:off x="5251108" y="779237"/>
                <a:ext cx="473976" cy="369332"/>
              </a:xfrm>
              <a:prstGeom prst="rect">
                <a:avLst/>
              </a:prstGeom>
              <a:blipFill>
                <a:blip r:embed="rId5"/>
                <a:stretch>
                  <a:fillRect b="-1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B9FD91F6-1679-4B6A-99A4-0798919B135E}"/>
                  </a:ext>
                </a:extLst>
              </p:cNvPr>
              <p:cNvSpPr txBox="1"/>
              <p:nvPr/>
            </p:nvSpPr>
            <p:spPr>
              <a:xfrm>
                <a:off x="5296677" y="2973652"/>
                <a:ext cx="473976"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3</m:t>
                          </m:r>
                        </m:sub>
                      </m:sSub>
                    </m:oMath>
                  </m:oMathPara>
                </a14:m>
                <a:endParaRPr lang="en-US" dirty="0"/>
              </a:p>
            </p:txBody>
          </p:sp>
        </mc:Choice>
        <mc:Fallback xmlns="">
          <p:sp>
            <p:nvSpPr>
              <p:cNvPr id="35" name="TextBox 34">
                <a:extLst>
                  <a:ext uri="{FF2B5EF4-FFF2-40B4-BE49-F238E27FC236}">
                    <a16:creationId xmlns:a16="http://schemas.microsoft.com/office/drawing/2014/main" id="{B9FD91F6-1679-4B6A-99A4-0798919B135E}"/>
                  </a:ext>
                </a:extLst>
              </p:cNvPr>
              <p:cNvSpPr txBox="1">
                <a:spLocks noRot="1" noChangeAspect="1" noMove="1" noResize="1" noEditPoints="1" noAdjustHandles="1" noChangeArrowheads="1" noChangeShapeType="1" noTextEdit="1"/>
              </p:cNvSpPr>
              <p:nvPr/>
            </p:nvSpPr>
            <p:spPr>
              <a:xfrm>
                <a:off x="5296677" y="2973652"/>
                <a:ext cx="473976" cy="369332"/>
              </a:xfrm>
              <a:prstGeom prst="rect">
                <a:avLst/>
              </a:prstGeom>
              <a:blipFill>
                <a:blip r:embed="rId6"/>
                <a:stretch>
                  <a:fillRect b="-1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2C43B018-3A61-4847-AEBE-8A0B3B998CA8}"/>
                  </a:ext>
                </a:extLst>
              </p:cNvPr>
              <p:cNvSpPr txBox="1"/>
              <p:nvPr/>
            </p:nvSpPr>
            <p:spPr>
              <a:xfrm>
                <a:off x="2194644" y="3403204"/>
                <a:ext cx="3901356" cy="2308324"/>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2</m:t>
                          </m:r>
                        </m:sub>
                      </m:sSub>
                      <m:r>
                        <a:rPr lang="en-US" b="0" i="1" smtClean="0">
                          <a:solidFill>
                            <a:srgbClr val="FFFF00"/>
                          </a:solidFill>
                          <a:latin typeface="Cambria Math" panose="02040503050406030204" pitchFamily="18" charset="0"/>
                        </a:rPr>
                        <m:t>:</m:t>
                      </m:r>
                    </m:oMath>
                  </m:oMathPara>
                </a14:m>
                <a:endParaRPr lang="en-US" b="0" i="1" dirty="0">
                  <a:solidFill>
                    <a:srgbClr val="FFFF00"/>
                  </a:solidFill>
                  <a:latin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US" b="0" i="1" smtClean="0">
                        <a:solidFill>
                          <a:srgbClr val="FFFF00"/>
                        </a:solidFill>
                        <a:latin typeface="Cambria Math" panose="02040503050406030204" pitchFamily="18" charset="0"/>
                      </a:rPr>
                      <m:t>2−3</m:t>
                    </m:r>
                    <m:r>
                      <a:rPr lang="en-US" b="0" i="1" smtClean="0">
                        <a:solidFill>
                          <a:srgbClr val="FFFF00"/>
                        </a:solidFill>
                        <a:latin typeface="Cambria Math" panose="02040503050406030204" pitchFamily="18" charset="0"/>
                      </a:rPr>
                      <m:t>𝑃h𝑎𝑠𝑒</m:t>
                    </m:r>
                    <m:r>
                      <a:rPr lang="en-US" b="0" i="1" smtClean="0">
                        <a:solidFill>
                          <a:srgbClr val="FFFF00"/>
                        </a:solidFill>
                        <a:latin typeface="Cambria Math" panose="02040503050406030204" pitchFamily="18" charset="0"/>
                      </a:rPr>
                      <m:t>, 400</m:t>
                    </m:r>
                    <m:r>
                      <a:rPr lang="en-US" i="1">
                        <a:solidFill>
                          <a:srgbClr val="FFFF00"/>
                        </a:solidFill>
                        <a:latin typeface="Cambria Math" panose="02040503050406030204" pitchFamily="18" charset="0"/>
                      </a:rPr>
                      <m:t>𝑉𝐴𝐶</m:t>
                    </m:r>
                    <m:r>
                      <a:rPr lang="en-US" i="1" smtClean="0">
                        <a:solidFill>
                          <a:srgbClr val="FFFF00"/>
                        </a:solidFill>
                        <a:latin typeface="Cambria Math" panose="02040503050406030204" pitchFamily="18" charset="0"/>
                        <a:ea typeface="Cambria Math" panose="02040503050406030204" pitchFamily="18" charset="0"/>
                      </a:rPr>
                      <m:t>≈</m:t>
                    </m:r>
                    <m:r>
                      <a:rPr lang="en-US" b="0" i="1" smtClean="0">
                        <a:solidFill>
                          <a:srgbClr val="FFFF00"/>
                        </a:solidFill>
                        <a:latin typeface="Cambria Math" panose="02040503050406030204" pitchFamily="18" charset="0"/>
                        <a:ea typeface="Cambria Math" panose="02040503050406030204" pitchFamily="18" charset="0"/>
                      </a:rPr>
                      <m:t>160,000</m:t>
                    </m:r>
                    <m:r>
                      <a:rPr lang="en-US" b="0" i="1" smtClean="0">
                        <a:solidFill>
                          <a:srgbClr val="FFFF00"/>
                        </a:solidFill>
                        <a:latin typeface="Cambria Math" panose="02040503050406030204" pitchFamily="18" charset="0"/>
                        <a:ea typeface="Cambria Math" panose="02040503050406030204" pitchFamily="18" charset="0"/>
                      </a:rPr>
                      <m:t>𝑊</m:t>
                    </m:r>
                  </m:oMath>
                </a14:m>
                <a:endParaRPr lang="en-US" b="0" dirty="0">
                  <a:solidFill>
                    <a:srgbClr val="FFFF00"/>
                  </a:solidFill>
                  <a:ea typeface="Cambria Math" panose="02040503050406030204" pitchFamily="18" charset="0"/>
                </a:endParaRPr>
              </a:p>
              <a:p>
                <a:pPr marL="285750" indent="-285750">
                  <a:buFont typeface="Arial" panose="020B0604020202020204" pitchFamily="34" charset="0"/>
                  <a:buChar char="•"/>
                </a:pPr>
                <a:r>
                  <a:rPr lang="en-US" dirty="0">
                    <a:solidFill>
                      <a:srgbClr val="FFFF00"/>
                    </a:solidFill>
                  </a:rPr>
                  <a:t>𝑃𝑜𝑡𝑒𝑛𝑡𝑖𝑎𝑙 𝑊𝑎𝑡𝑡𝑠 </a:t>
                </a:r>
              </a:p>
              <a:p>
                <a:pPr marL="742950" lvl="1" indent="-285750">
                  <a:buFont typeface="Arial" panose="020B0604020202020204" pitchFamily="34" charset="0"/>
                  <a:buChar char="•"/>
                </a:pPr>
                <a:r>
                  <a:rPr lang="en-US" dirty="0">
                    <a:solidFill>
                      <a:srgbClr val="FFFF00"/>
                    </a:solidFill>
                  </a:rPr>
                  <a:t> </a:t>
                </a:r>
                <a14:m>
                  <m:oMath xmlns:m="http://schemas.openxmlformats.org/officeDocument/2006/math">
                    <m:r>
                      <a:rPr lang="en-US" sz="1400" i="1" smtClean="0">
                        <a:solidFill>
                          <a:srgbClr val="FFFF00"/>
                        </a:solidFill>
                        <a:latin typeface="Cambria Math" panose="02040503050406030204" pitchFamily="18" charset="0"/>
                      </a:rPr>
                      <m:t>8 −40 </m:t>
                    </m:r>
                    <m:r>
                      <a:rPr lang="en-US" sz="1400" i="1" smtClean="0">
                        <a:solidFill>
                          <a:srgbClr val="FFFF00"/>
                        </a:solidFill>
                        <a:latin typeface="Cambria Math" panose="02040503050406030204" pitchFamily="18" charset="0"/>
                      </a:rPr>
                      <m:t>𝑀𝑒𝑔𝑎</m:t>
                    </m:r>
                    <m:r>
                      <a:rPr lang="en-US" sz="1400" i="1" smtClean="0">
                        <a:solidFill>
                          <a:srgbClr val="FFFF00"/>
                        </a:solidFill>
                        <a:latin typeface="Cambria Math" panose="02040503050406030204" pitchFamily="18" charset="0"/>
                      </a:rPr>
                      <m:t> </m:t>
                    </m:r>
                    <m:r>
                      <a:rPr lang="en-US" sz="1400" i="1" smtClean="0">
                        <a:solidFill>
                          <a:srgbClr val="FFFF00"/>
                        </a:solidFill>
                        <a:latin typeface="Cambria Math" panose="02040503050406030204" pitchFamily="18" charset="0"/>
                      </a:rPr>
                      <m:t>𝑊𝑎𝑡𝑡</m:t>
                    </m:r>
                    <m:r>
                      <a:rPr lang="en-US" sz="1400" i="1">
                        <a:solidFill>
                          <a:srgbClr val="FFFF00"/>
                        </a:solidFill>
                        <a:latin typeface="Cambria Math" panose="02040503050406030204" pitchFamily="18" charset="0"/>
                      </a:rPr>
                      <m:t>, 400</m:t>
                    </m:r>
                    <m:r>
                      <a:rPr lang="en-US" sz="1400" i="1">
                        <a:solidFill>
                          <a:srgbClr val="FFFF00"/>
                        </a:solidFill>
                        <a:latin typeface="Cambria Math" panose="02040503050406030204" pitchFamily="18" charset="0"/>
                      </a:rPr>
                      <m:t>𝐴</m:t>
                    </m:r>
                  </m:oMath>
                </a14:m>
                <a:endParaRPr lang="en-US" sz="1400" dirty="0">
                  <a:solidFill>
                    <a:srgbClr val="FFFF00"/>
                  </a:solidFill>
                </a:endParaRPr>
              </a:p>
              <a:p>
                <a:pPr marL="285750" indent="-285750">
                  <a:buFont typeface="Arial" panose="020B0604020202020204" pitchFamily="34" charset="0"/>
                  <a:buChar char="•"/>
                </a:pPr>
                <a:r>
                  <a:rPr lang="en-US" dirty="0">
                    <a:solidFill>
                      <a:srgbClr val="FFFF00"/>
                    </a:solidFill>
                  </a:rPr>
                  <a:t>𝑃𝑜𝑡𝑒𝑛𝑡𝑖𝑎𝑙 𝑊𝑎𝑡𝑡𝑠 </a:t>
                </a:r>
              </a:p>
              <a:p>
                <a:pPr marL="742950" lvl="1" indent="-285750">
                  <a:buFont typeface="Arial" panose="020B0604020202020204" pitchFamily="34" charset="0"/>
                  <a:buChar char="•"/>
                </a:pPr>
                <a:r>
                  <a:rPr lang="en-US" dirty="0">
                    <a:solidFill>
                      <a:srgbClr val="FFFF00"/>
                    </a:solidFill>
                  </a:rPr>
                  <a:t> </a:t>
                </a:r>
                <a:r>
                  <a:rPr lang="en-US" sz="1400" dirty="0">
                    <a:solidFill>
                      <a:srgbClr val="FFFF00"/>
                    </a:solidFill>
                  </a:rPr>
                  <a:t>1.44 𝐺𝑖𝑔𝑎𝑤𝑎𝑡𝑡, </a:t>
                </a:r>
                <a14:m>
                  <m:oMath xmlns:m="http://schemas.openxmlformats.org/officeDocument/2006/math">
                    <m:r>
                      <a:rPr lang="en-US" sz="1400" i="1" dirty="0" smtClean="0">
                        <a:solidFill>
                          <a:srgbClr val="FFFF00"/>
                        </a:solidFill>
                        <a:latin typeface="Cambria Math" panose="02040503050406030204" pitchFamily="18" charset="0"/>
                      </a:rPr>
                      <m:t>𝑎𝑡</m:t>
                    </m:r>
                    <m:r>
                      <a:rPr lang="en-US" sz="1400" i="1" dirty="0" smtClean="0">
                        <a:solidFill>
                          <a:srgbClr val="FFFF00"/>
                        </a:solidFill>
                        <a:latin typeface="Cambria Math" panose="02040503050406030204" pitchFamily="18" charset="0"/>
                      </a:rPr>
                      <m:t> 400</m:t>
                    </m:r>
                    <m:r>
                      <a:rPr lang="en-US" sz="1400" i="1" dirty="0" smtClean="0">
                        <a:solidFill>
                          <a:srgbClr val="FFFF00"/>
                        </a:solidFill>
                        <a:latin typeface="Cambria Math" panose="02040503050406030204" pitchFamily="18" charset="0"/>
                      </a:rPr>
                      <m:t>𝐴</m:t>
                    </m:r>
                  </m:oMath>
                </a14:m>
                <a:r>
                  <a:rPr lang="en-US" sz="1400" dirty="0">
                    <a:solidFill>
                      <a:srgbClr val="FFFF00"/>
                    </a:solidFill>
                  </a:rPr>
                  <a:t>,  𝑎𝑡 </a:t>
                </a:r>
                <a14:m>
                  <m:oMath xmlns:m="http://schemas.openxmlformats.org/officeDocument/2006/math">
                    <m:r>
                      <a:rPr lang="en-US" sz="1400" i="1" dirty="0" smtClean="0">
                        <a:solidFill>
                          <a:srgbClr val="FFFF00"/>
                        </a:solidFill>
                        <a:latin typeface="Cambria Math" panose="02040503050406030204" pitchFamily="18" charset="0"/>
                      </a:rPr>
                      <m:t>24 −30</m:t>
                    </m:r>
                    <m:r>
                      <a:rPr lang="en-US" sz="1400" i="1" dirty="0" smtClean="0">
                        <a:solidFill>
                          <a:srgbClr val="FFFF00"/>
                        </a:solidFill>
                        <a:latin typeface="Cambria Math" panose="02040503050406030204" pitchFamily="18" charset="0"/>
                      </a:rPr>
                      <m:t>𝑉𝐷𝐶</m:t>
                    </m:r>
                  </m:oMath>
                </a14:m>
                <a:endParaRPr lang="en-US" sz="1400" dirty="0">
                  <a:solidFill>
                    <a:srgbClr val="FFFF00"/>
                  </a:solidFill>
                </a:endParaRPr>
              </a:p>
              <a:p>
                <a:endParaRPr lang="en-US" dirty="0">
                  <a:solidFill>
                    <a:srgbClr val="FFFF00"/>
                  </a:solidFill>
                </a:endParaRPr>
              </a:p>
            </p:txBody>
          </p:sp>
        </mc:Choice>
        <mc:Fallback xmlns="">
          <p:sp>
            <p:nvSpPr>
              <p:cNvPr id="36" name="TextBox 35">
                <a:extLst>
                  <a:ext uri="{FF2B5EF4-FFF2-40B4-BE49-F238E27FC236}">
                    <a16:creationId xmlns:a16="http://schemas.microsoft.com/office/drawing/2014/main" id="{2C43B018-3A61-4847-AEBE-8A0B3B998CA8}"/>
                  </a:ext>
                </a:extLst>
              </p:cNvPr>
              <p:cNvSpPr txBox="1">
                <a:spLocks noRot="1" noChangeAspect="1" noMove="1" noResize="1" noEditPoints="1" noAdjustHandles="1" noChangeArrowheads="1" noChangeShapeType="1" noTextEdit="1"/>
              </p:cNvSpPr>
              <p:nvPr/>
            </p:nvSpPr>
            <p:spPr>
              <a:xfrm>
                <a:off x="2194644" y="3403204"/>
                <a:ext cx="3901356" cy="2308324"/>
              </a:xfrm>
              <a:prstGeom prst="rect">
                <a:avLst/>
              </a:prstGeom>
              <a:blipFill>
                <a:blip r:embed="rId7"/>
                <a:stretch>
                  <a:fillRect l="-9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id="{A4712E9B-FACB-4676-8B1A-C866A8DDB4F8}"/>
                  </a:ext>
                </a:extLst>
              </p:cNvPr>
              <p:cNvSpPr txBox="1"/>
              <p:nvPr/>
            </p:nvSpPr>
            <p:spPr>
              <a:xfrm>
                <a:off x="6165873" y="3403204"/>
                <a:ext cx="3608251" cy="2031325"/>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3</m:t>
                          </m:r>
                        </m:sub>
                      </m:sSub>
                      <m:r>
                        <a:rPr lang="en-US" b="0" i="1" smtClean="0">
                          <a:solidFill>
                            <a:srgbClr val="FFFF00"/>
                          </a:solidFill>
                          <a:latin typeface="Cambria Math" panose="02040503050406030204" pitchFamily="18" charset="0"/>
                        </a:rPr>
                        <m:t>:</m:t>
                      </m:r>
                    </m:oMath>
                  </m:oMathPara>
                </a14:m>
                <a:endParaRPr lang="en-US" b="0" i="1" dirty="0">
                  <a:solidFill>
                    <a:srgbClr val="FFFF00"/>
                  </a:solidFill>
                  <a:latin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US" b="0" i="1" smtClean="0">
                        <a:solidFill>
                          <a:srgbClr val="FFFF00"/>
                        </a:solidFill>
                        <a:latin typeface="Cambria Math" panose="02040503050406030204" pitchFamily="18" charset="0"/>
                      </a:rPr>
                      <m:t>1</m:t>
                    </m:r>
                    <m:r>
                      <a:rPr lang="en-US" i="1">
                        <a:solidFill>
                          <a:srgbClr val="FFFF00"/>
                        </a:solidFill>
                        <a:latin typeface="Cambria Math" panose="02040503050406030204" pitchFamily="18" charset="0"/>
                      </a:rPr>
                      <m:t>𝑁</m:t>
                    </m:r>
                    <m:r>
                      <a:rPr lang="en-US" i="1">
                        <a:solidFill>
                          <a:srgbClr val="FFFF00"/>
                        </a:solidFill>
                        <a:latin typeface="Cambria Math" panose="02040503050406030204" pitchFamily="18" charset="0"/>
                      </a:rPr>
                      <m:t> −33,000</m:t>
                    </m:r>
                    <m:r>
                      <a:rPr lang="en-US" i="1">
                        <a:solidFill>
                          <a:srgbClr val="FFFF00"/>
                        </a:solidFill>
                        <a:latin typeface="Cambria Math" panose="02040503050406030204" pitchFamily="18" charset="0"/>
                      </a:rPr>
                      <m:t>𝑁</m:t>
                    </m:r>
                  </m:oMath>
                </a14:m>
                <a:endParaRPr lang="en-US" i="1" dirty="0">
                  <a:solidFill>
                    <a:srgbClr val="FFFF00"/>
                  </a:solidFill>
                  <a:latin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US" i="1">
                        <a:solidFill>
                          <a:srgbClr val="FFFF00"/>
                        </a:solidFill>
                        <a:latin typeface="Cambria Math" panose="02040503050406030204" pitchFamily="18" charset="0"/>
                      </a:rPr>
                      <m:t>435:1 </m:t>
                    </m:r>
                    <m:r>
                      <a:rPr lang="en-US" i="1">
                        <a:solidFill>
                          <a:srgbClr val="FFFF00"/>
                        </a:solidFill>
                        <a:latin typeface="Cambria Math" panose="02040503050406030204" pitchFamily="18" charset="0"/>
                      </a:rPr>
                      <m:t>𝐺𝑒𝑎𝑟</m:t>
                    </m:r>
                    <m:r>
                      <a:rPr lang="en-US" i="1">
                        <a:solidFill>
                          <a:srgbClr val="FFFF00"/>
                        </a:solidFill>
                        <a:latin typeface="Cambria Math" panose="02040503050406030204" pitchFamily="18" charset="0"/>
                      </a:rPr>
                      <m:t> </m:t>
                    </m:r>
                    <m:r>
                      <a:rPr lang="en-US" i="1">
                        <a:solidFill>
                          <a:srgbClr val="FFFF00"/>
                        </a:solidFill>
                        <a:latin typeface="Cambria Math" panose="02040503050406030204" pitchFamily="18" charset="0"/>
                      </a:rPr>
                      <m:t>𝑟𝑎𝑡𝑖𝑜</m:t>
                    </m:r>
                  </m:oMath>
                </a14:m>
                <a:endParaRPr lang="en-US" i="1" dirty="0">
                  <a:solidFill>
                    <a:srgbClr val="FFFF00"/>
                  </a:solidFill>
                  <a:latin typeface="Cambria Math" panose="02040503050406030204" pitchFamily="18" charset="0"/>
                </a:endParaRPr>
              </a:p>
              <a:p>
                <a:pPr marL="285750" indent="-285750">
                  <a:buFont typeface="Arial" panose="020B0604020202020204" pitchFamily="34" charset="0"/>
                  <a:buChar char="•"/>
                </a:pPr>
                <a:r>
                  <a:rPr lang="en-US" dirty="0">
                    <a:solidFill>
                      <a:srgbClr val="FFFF00"/>
                    </a:solidFill>
                  </a:rPr>
                  <a:t>𝑃𝑜𝑡𝑒𝑛𝑡𝑖𝑎𝑙 𝑊𝑎𝑡𝑡𝑠 </a:t>
                </a:r>
              </a:p>
              <a:p>
                <a:pPr marL="742950" lvl="1" indent="-285750">
                  <a:buFont typeface="Arial" panose="020B0604020202020204" pitchFamily="34" charset="0"/>
                  <a:buChar char="•"/>
                </a:pPr>
                <a:r>
                  <a:rPr lang="en-US" dirty="0">
                    <a:solidFill>
                      <a:srgbClr val="FFFF00"/>
                    </a:solidFill>
                  </a:rPr>
                  <a:t> </a:t>
                </a:r>
                <a14:m>
                  <m:oMath xmlns:m="http://schemas.openxmlformats.org/officeDocument/2006/math">
                    <m:r>
                      <a:rPr lang="en-US" sz="1400" i="1" smtClean="0">
                        <a:solidFill>
                          <a:srgbClr val="FFFF00"/>
                        </a:solidFill>
                        <a:latin typeface="Cambria Math" panose="02040503050406030204" pitchFamily="18" charset="0"/>
                      </a:rPr>
                      <m:t>8 −40 </m:t>
                    </m:r>
                    <m:r>
                      <a:rPr lang="en-US" sz="1400" i="1" smtClean="0">
                        <a:solidFill>
                          <a:srgbClr val="FFFF00"/>
                        </a:solidFill>
                        <a:latin typeface="Cambria Math" panose="02040503050406030204" pitchFamily="18" charset="0"/>
                      </a:rPr>
                      <m:t>𝑀𝑒𝑔𝑎</m:t>
                    </m:r>
                    <m:r>
                      <a:rPr lang="en-US" sz="1400" i="1" smtClean="0">
                        <a:solidFill>
                          <a:srgbClr val="FFFF00"/>
                        </a:solidFill>
                        <a:latin typeface="Cambria Math" panose="02040503050406030204" pitchFamily="18" charset="0"/>
                      </a:rPr>
                      <m:t> </m:t>
                    </m:r>
                    <m:r>
                      <a:rPr lang="en-US" sz="1400" i="1" smtClean="0">
                        <a:solidFill>
                          <a:srgbClr val="FFFF00"/>
                        </a:solidFill>
                        <a:latin typeface="Cambria Math" panose="02040503050406030204" pitchFamily="18" charset="0"/>
                      </a:rPr>
                      <m:t>𝑊𝑎𝑡𝑡</m:t>
                    </m:r>
                    <m:r>
                      <a:rPr lang="en-US" sz="1400" i="1">
                        <a:solidFill>
                          <a:srgbClr val="FFFF00"/>
                        </a:solidFill>
                        <a:latin typeface="Cambria Math" panose="02040503050406030204" pitchFamily="18" charset="0"/>
                      </a:rPr>
                      <m:t>, 400</m:t>
                    </m:r>
                    <m:r>
                      <a:rPr lang="en-US" sz="1400" i="1">
                        <a:solidFill>
                          <a:srgbClr val="FFFF00"/>
                        </a:solidFill>
                        <a:latin typeface="Cambria Math" panose="02040503050406030204" pitchFamily="18" charset="0"/>
                      </a:rPr>
                      <m:t>𝐴</m:t>
                    </m:r>
                  </m:oMath>
                </a14:m>
                <a:endParaRPr lang="en-US" sz="1400" dirty="0">
                  <a:solidFill>
                    <a:srgbClr val="FFFF00"/>
                  </a:solidFill>
                </a:endParaRPr>
              </a:p>
              <a:p>
                <a:pPr marL="285750" indent="-285750">
                  <a:buFont typeface="Arial" panose="020B0604020202020204" pitchFamily="34" charset="0"/>
                  <a:buChar char="•"/>
                </a:pPr>
                <a:endParaRPr lang="en-US" dirty="0">
                  <a:solidFill>
                    <a:srgbClr val="FFFF00"/>
                  </a:solidFill>
                </a:endParaRPr>
              </a:p>
              <a:p>
                <a:pPr marL="742950" lvl="1" indent="-285750">
                  <a:buFont typeface="Arial" panose="020B0604020202020204" pitchFamily="34" charset="0"/>
                  <a:buChar char="•"/>
                </a:pPr>
                <a:endParaRPr lang="en-US" dirty="0">
                  <a:solidFill>
                    <a:srgbClr val="FFFF00"/>
                  </a:solidFill>
                </a:endParaRPr>
              </a:p>
            </p:txBody>
          </p:sp>
        </mc:Choice>
        <mc:Fallback xmlns="">
          <p:sp>
            <p:nvSpPr>
              <p:cNvPr id="37" name="TextBox 36">
                <a:extLst>
                  <a:ext uri="{FF2B5EF4-FFF2-40B4-BE49-F238E27FC236}">
                    <a16:creationId xmlns:a16="http://schemas.microsoft.com/office/drawing/2014/main" id="{A4712E9B-FACB-4676-8B1A-C866A8DDB4F8}"/>
                  </a:ext>
                </a:extLst>
              </p:cNvPr>
              <p:cNvSpPr txBox="1">
                <a:spLocks noRot="1" noChangeAspect="1" noMove="1" noResize="1" noEditPoints="1" noAdjustHandles="1" noChangeArrowheads="1" noChangeShapeType="1" noTextEdit="1"/>
              </p:cNvSpPr>
              <p:nvPr/>
            </p:nvSpPr>
            <p:spPr>
              <a:xfrm>
                <a:off x="6165873" y="3403204"/>
                <a:ext cx="3608251" cy="2031325"/>
              </a:xfrm>
              <a:prstGeom prst="rect">
                <a:avLst/>
              </a:prstGeom>
              <a:blipFill>
                <a:blip r:embed="rId8"/>
                <a:stretch>
                  <a:fillRect l="-101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933EB872-B308-4D96-8047-4F640A08981F}"/>
                  </a:ext>
                </a:extLst>
              </p:cNvPr>
              <p:cNvSpPr txBox="1"/>
              <p:nvPr/>
            </p:nvSpPr>
            <p:spPr>
              <a:xfrm>
                <a:off x="9067872" y="962299"/>
                <a:ext cx="46410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4</m:t>
                          </m:r>
                        </m:sub>
                      </m:sSub>
                    </m:oMath>
                  </m:oMathPara>
                </a14:m>
                <a:endParaRPr lang="en-US" dirty="0"/>
              </a:p>
            </p:txBody>
          </p:sp>
        </mc:Choice>
        <mc:Fallback xmlns="">
          <p:sp>
            <p:nvSpPr>
              <p:cNvPr id="31" name="TextBox 30">
                <a:extLst>
                  <a:ext uri="{FF2B5EF4-FFF2-40B4-BE49-F238E27FC236}">
                    <a16:creationId xmlns:a16="http://schemas.microsoft.com/office/drawing/2014/main" id="{933EB872-B308-4D96-8047-4F640A08981F}"/>
                  </a:ext>
                </a:extLst>
              </p:cNvPr>
              <p:cNvSpPr txBox="1">
                <a:spLocks noRot="1" noChangeAspect="1" noMove="1" noResize="1" noEditPoints="1" noAdjustHandles="1" noChangeArrowheads="1" noChangeShapeType="1" noTextEdit="1"/>
              </p:cNvSpPr>
              <p:nvPr/>
            </p:nvSpPr>
            <p:spPr>
              <a:xfrm>
                <a:off x="9067872" y="962299"/>
                <a:ext cx="464101" cy="369332"/>
              </a:xfrm>
              <a:prstGeom prst="rect">
                <a:avLst/>
              </a:prstGeom>
              <a:blipFill>
                <a:blip r:embed="rId9"/>
                <a:stretch>
                  <a:fillRect b="-1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8" name="TextBox 37">
                <a:extLst>
                  <a:ext uri="{FF2B5EF4-FFF2-40B4-BE49-F238E27FC236}">
                    <a16:creationId xmlns:a16="http://schemas.microsoft.com/office/drawing/2014/main" id="{67E8C8B0-9398-44C4-8BA6-5FF0C952FA97}"/>
                  </a:ext>
                </a:extLst>
              </p:cNvPr>
              <p:cNvSpPr txBox="1"/>
              <p:nvPr/>
            </p:nvSpPr>
            <p:spPr>
              <a:xfrm>
                <a:off x="9141626" y="3429000"/>
                <a:ext cx="3440722" cy="1754326"/>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b="0" i="1" smtClean="0">
                              <a:solidFill>
                                <a:srgbClr val="FFFF00"/>
                              </a:solidFill>
                              <a:latin typeface="Cambria Math" panose="02040503050406030204" pitchFamily="18" charset="0"/>
                            </a:rPr>
                          </m:ctrlPr>
                        </m:sSubPr>
                        <m:e>
                          <m:r>
                            <a:rPr lang="en-US" b="0" i="1" smtClean="0">
                              <a:solidFill>
                                <a:srgbClr val="FFFF00"/>
                              </a:solidFill>
                              <a:latin typeface="Cambria Math" panose="02040503050406030204" pitchFamily="18" charset="0"/>
                            </a:rPr>
                            <m:t>𝑃</m:t>
                          </m:r>
                        </m:e>
                        <m:sub>
                          <m:r>
                            <a:rPr lang="en-US" b="0" i="1" smtClean="0">
                              <a:solidFill>
                                <a:srgbClr val="FFFF00"/>
                              </a:solidFill>
                              <a:latin typeface="Cambria Math" panose="02040503050406030204" pitchFamily="18" charset="0"/>
                            </a:rPr>
                            <m:t>4</m:t>
                          </m:r>
                        </m:sub>
                      </m:sSub>
                      <m:r>
                        <a:rPr lang="en-US" b="0" i="1" smtClean="0">
                          <a:solidFill>
                            <a:srgbClr val="FFFF00"/>
                          </a:solidFill>
                          <a:latin typeface="Cambria Math" panose="02040503050406030204" pitchFamily="18" charset="0"/>
                        </a:rPr>
                        <m:t>:</m:t>
                      </m:r>
                    </m:oMath>
                  </m:oMathPara>
                </a14:m>
                <a:endParaRPr lang="en-US" b="0" i="1" dirty="0">
                  <a:solidFill>
                    <a:srgbClr val="FFFF00"/>
                  </a:solidFill>
                  <a:latin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US" b="0" i="1" smtClean="0">
                        <a:solidFill>
                          <a:srgbClr val="FFFF00"/>
                        </a:solidFill>
                        <a:latin typeface="Cambria Math" panose="02040503050406030204" pitchFamily="18" charset="0"/>
                      </a:rPr>
                      <m:t>1</m:t>
                    </m:r>
                    <m:r>
                      <a:rPr lang="en-US" b="0" i="1" smtClean="0">
                        <a:solidFill>
                          <a:srgbClr val="FFFF00"/>
                        </a:solidFill>
                        <a:latin typeface="Cambria Math" panose="02040503050406030204" pitchFamily="18" charset="0"/>
                      </a:rPr>
                      <m:t>𝑁</m:t>
                    </m:r>
                    <m:r>
                      <a:rPr lang="en-US" b="0" i="1" smtClean="0">
                        <a:solidFill>
                          <a:srgbClr val="FFFF00"/>
                        </a:solidFill>
                        <a:latin typeface="Cambria Math" panose="02040503050406030204" pitchFamily="18" charset="0"/>
                      </a:rPr>
                      <m:t> −33,000</m:t>
                    </m:r>
                    <m:r>
                      <a:rPr lang="en-US" b="0" i="1" smtClean="0">
                        <a:solidFill>
                          <a:srgbClr val="FFFF00"/>
                        </a:solidFill>
                        <a:latin typeface="Cambria Math" panose="02040503050406030204" pitchFamily="18" charset="0"/>
                      </a:rPr>
                      <m:t>𝑁</m:t>
                    </m:r>
                  </m:oMath>
                </a14:m>
                <a:endParaRPr lang="en-US" b="0" i="1" dirty="0">
                  <a:solidFill>
                    <a:srgbClr val="FFFF00"/>
                  </a:solidFill>
                  <a:latin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US" i="1">
                        <a:solidFill>
                          <a:srgbClr val="FFFF00"/>
                        </a:solidFill>
                        <a:latin typeface="Cambria Math" panose="02040503050406030204" pitchFamily="18" charset="0"/>
                        <a:ea typeface="Cambria Math" panose="02040503050406030204" pitchFamily="18" charset="0"/>
                      </a:rPr>
                      <m:t>1.2</m:t>
                    </m:r>
                    <m:r>
                      <a:rPr lang="en-US" i="1">
                        <a:solidFill>
                          <a:srgbClr val="FFFF00"/>
                        </a:solidFill>
                        <a:latin typeface="Cambria Math" panose="02040503050406030204" pitchFamily="18" charset="0"/>
                        <a:ea typeface="Cambria Math" panose="02040503050406030204" pitchFamily="18" charset="0"/>
                      </a:rPr>
                      <m:t>𝑝𝑠𝑖</m:t>
                    </m:r>
                    <m:r>
                      <a:rPr lang="en-US" i="1">
                        <a:solidFill>
                          <a:srgbClr val="FFFF00"/>
                        </a:solidFill>
                        <a:latin typeface="Cambria Math" panose="02040503050406030204" pitchFamily="18" charset="0"/>
                        <a:ea typeface="Cambria Math" panose="02040503050406030204" pitchFamily="18" charset="0"/>
                      </a:rPr>
                      <m:t> −42,000</m:t>
                    </m:r>
                    <m:r>
                      <a:rPr lang="en-US" i="1">
                        <a:solidFill>
                          <a:srgbClr val="FFFF00"/>
                        </a:solidFill>
                        <a:latin typeface="Cambria Math" panose="02040503050406030204" pitchFamily="18" charset="0"/>
                        <a:ea typeface="Cambria Math" panose="02040503050406030204" pitchFamily="18" charset="0"/>
                      </a:rPr>
                      <m:t>𝑝𝑠𝑖</m:t>
                    </m:r>
                  </m:oMath>
                </a14:m>
                <a:endParaRPr lang="en-US" i="1" dirty="0">
                  <a:solidFill>
                    <a:srgbClr val="FFFF00"/>
                  </a:solidFill>
                  <a:latin typeface="Cambria Math" panose="02040503050406030204" pitchFamily="18" charset="0"/>
                  <a:ea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US" i="1">
                        <a:solidFill>
                          <a:srgbClr val="FFFF00"/>
                        </a:solidFill>
                        <a:latin typeface="Cambria Math" panose="02040503050406030204" pitchFamily="18" charset="0"/>
                        <a:ea typeface="Cambria Math" panose="02040503050406030204" pitchFamily="18" charset="0"/>
                      </a:rPr>
                      <m:t>𝑇𝑜𝑡𝑎𝑙</m:t>
                    </m:r>
                    <m:r>
                      <a:rPr lang="en-US" i="1">
                        <a:solidFill>
                          <a:srgbClr val="FFFF00"/>
                        </a:solidFill>
                        <a:latin typeface="Cambria Math" panose="02040503050406030204" pitchFamily="18" charset="0"/>
                        <a:ea typeface="Cambria Math" panose="02040503050406030204" pitchFamily="18" charset="0"/>
                      </a:rPr>
                      <m:t> </m:t>
                    </m:r>
                    <m:r>
                      <a:rPr lang="en-US" i="1">
                        <a:solidFill>
                          <a:srgbClr val="FFFF00"/>
                        </a:solidFill>
                        <a:latin typeface="Cambria Math" panose="02040503050406030204" pitchFamily="18" charset="0"/>
                        <a:ea typeface="Cambria Math" panose="02040503050406030204" pitchFamily="18" charset="0"/>
                      </a:rPr>
                      <m:t>𝑇h𝑟𝑢𝑠𝑡</m:t>
                    </m:r>
                    <m:r>
                      <a:rPr lang="en-US" i="1">
                        <a:solidFill>
                          <a:srgbClr val="FFFF00"/>
                        </a:solidFill>
                        <a:latin typeface="Cambria Math" panose="02040503050406030204" pitchFamily="18" charset="0"/>
                        <a:ea typeface="Cambria Math" panose="02040503050406030204" pitchFamily="18" charset="0"/>
                      </a:rPr>
                      <m:t> </m:t>
                    </m:r>
                  </m:oMath>
                </a14:m>
                <a:endParaRPr lang="en-US" i="1" dirty="0">
                  <a:solidFill>
                    <a:srgbClr val="FFFF00"/>
                  </a:solidFill>
                  <a:latin typeface="Cambria Math" panose="02040503050406030204" pitchFamily="18" charset="0"/>
                  <a:ea typeface="Cambria Math" panose="02040503050406030204" pitchFamily="18" charset="0"/>
                </a:endParaRPr>
              </a:p>
              <a:p>
                <a:pPr marL="742950" lvl="1" indent="-285750">
                  <a:buFont typeface="Arial" panose="020B0604020202020204" pitchFamily="34" charset="0"/>
                  <a:buChar char="•"/>
                </a:pPr>
                <a14:m>
                  <m:oMath xmlns:m="http://schemas.openxmlformats.org/officeDocument/2006/math">
                    <m:r>
                      <a:rPr lang="en-US" sz="1400" i="1">
                        <a:solidFill>
                          <a:srgbClr val="FFFF00"/>
                        </a:solidFill>
                        <a:latin typeface="Cambria Math" panose="02040503050406030204" pitchFamily="18" charset="0"/>
                        <a:ea typeface="Cambria Math" panose="02040503050406030204" pitchFamily="18" charset="0"/>
                      </a:rPr>
                      <m:t>3360</m:t>
                    </m:r>
                    <m:r>
                      <a:rPr lang="en-US" sz="1400" i="1">
                        <a:solidFill>
                          <a:srgbClr val="FFFF00"/>
                        </a:solidFill>
                        <a:latin typeface="Cambria Math" panose="02040503050406030204" pitchFamily="18" charset="0"/>
                        <a:ea typeface="Cambria Math" panose="02040503050406030204" pitchFamily="18" charset="0"/>
                      </a:rPr>
                      <m:t>𝑙𝑏</m:t>
                    </m:r>
                    <m:r>
                      <a:rPr lang="en-US" sz="1400" i="1">
                        <a:solidFill>
                          <a:srgbClr val="FFFF00"/>
                        </a:solidFill>
                        <a:latin typeface="Cambria Math" panose="02040503050406030204" pitchFamily="18" charset="0"/>
                        <a:ea typeface="Cambria Math" panose="02040503050406030204" pitchFamily="18" charset="0"/>
                      </a:rPr>
                      <m:t> −3.7</m:t>
                    </m:r>
                    <m:r>
                      <a:rPr lang="en-US" sz="1400" i="1">
                        <a:solidFill>
                          <a:srgbClr val="FFFF00"/>
                        </a:solidFill>
                        <a:latin typeface="Cambria Math" panose="02040503050406030204" pitchFamily="18" charset="0"/>
                        <a:ea typeface="Cambria Math" panose="02040503050406030204" pitchFamily="18" charset="0"/>
                      </a:rPr>
                      <m:t>𝑀𝑖𝑙𝑙𝑖𝑜𝑛</m:t>
                    </m:r>
                    <m:r>
                      <a:rPr lang="en-US" sz="1400" i="1">
                        <a:solidFill>
                          <a:srgbClr val="FFFF00"/>
                        </a:solidFill>
                        <a:latin typeface="Cambria Math" panose="02040503050406030204" pitchFamily="18" charset="0"/>
                        <a:ea typeface="Cambria Math" panose="02040503050406030204" pitchFamily="18" charset="0"/>
                      </a:rPr>
                      <m:t> </m:t>
                    </m:r>
                    <m:r>
                      <a:rPr lang="en-US" sz="1400" i="1">
                        <a:solidFill>
                          <a:srgbClr val="FFFF00"/>
                        </a:solidFill>
                        <a:latin typeface="Cambria Math" panose="02040503050406030204" pitchFamily="18" charset="0"/>
                        <a:ea typeface="Cambria Math" panose="02040503050406030204" pitchFamily="18" charset="0"/>
                      </a:rPr>
                      <m:t>𝑙𝑏𝑠</m:t>
                    </m:r>
                  </m:oMath>
                </a14:m>
                <a:endParaRPr lang="en-US" i="1" dirty="0">
                  <a:solidFill>
                    <a:srgbClr val="FFFF00"/>
                  </a:solidFill>
                  <a:latin typeface="Cambria Math" panose="02040503050406030204" pitchFamily="18" charset="0"/>
                  <a:ea typeface="Cambria Math" panose="02040503050406030204" pitchFamily="18" charset="0"/>
                </a:endParaRPr>
              </a:p>
              <a:p>
                <a:endParaRPr lang="en-US" dirty="0">
                  <a:solidFill>
                    <a:srgbClr val="FFFF00"/>
                  </a:solidFill>
                </a:endParaRPr>
              </a:p>
            </p:txBody>
          </p:sp>
        </mc:Choice>
        <mc:Fallback xmlns="">
          <p:sp>
            <p:nvSpPr>
              <p:cNvPr id="38" name="TextBox 37">
                <a:extLst>
                  <a:ext uri="{FF2B5EF4-FFF2-40B4-BE49-F238E27FC236}">
                    <a16:creationId xmlns:a16="http://schemas.microsoft.com/office/drawing/2014/main" id="{67E8C8B0-9398-44C4-8BA6-5FF0C952FA97}"/>
                  </a:ext>
                </a:extLst>
              </p:cNvPr>
              <p:cNvSpPr txBox="1">
                <a:spLocks noRot="1" noChangeAspect="1" noMove="1" noResize="1" noEditPoints="1" noAdjustHandles="1" noChangeArrowheads="1" noChangeShapeType="1" noTextEdit="1"/>
              </p:cNvSpPr>
              <p:nvPr/>
            </p:nvSpPr>
            <p:spPr>
              <a:xfrm>
                <a:off x="9141626" y="3429000"/>
                <a:ext cx="3440722" cy="1754326"/>
              </a:xfrm>
              <a:prstGeom prst="rect">
                <a:avLst/>
              </a:prstGeom>
              <a:blipFill>
                <a:blip r:embed="rId10"/>
                <a:stretch>
                  <a:fillRect l="-1241"/>
                </a:stretch>
              </a:blipFill>
            </p:spPr>
            <p:txBody>
              <a:bodyPr/>
              <a:lstStyle/>
              <a:p>
                <a:r>
                  <a:rPr lang="en-US">
                    <a:noFill/>
                  </a:rPr>
                  <a:t> </a:t>
                </a:r>
              </a:p>
            </p:txBody>
          </p:sp>
        </mc:Fallback>
      </mc:AlternateContent>
      <p:cxnSp>
        <p:nvCxnSpPr>
          <p:cNvPr id="42" name="Straight Arrow Connector 41">
            <a:extLst>
              <a:ext uri="{FF2B5EF4-FFF2-40B4-BE49-F238E27FC236}">
                <a16:creationId xmlns:a16="http://schemas.microsoft.com/office/drawing/2014/main" id="{846F219A-2D57-7F33-719B-993270723ADC}"/>
              </a:ext>
            </a:extLst>
          </p:cNvPr>
          <p:cNvCxnSpPr>
            <a:cxnSpLocks/>
            <a:stCxn id="8" idx="3"/>
            <a:endCxn id="49" idx="1"/>
          </p:cNvCxnSpPr>
          <p:nvPr/>
        </p:nvCxnSpPr>
        <p:spPr>
          <a:xfrm flipV="1">
            <a:off x="9103675" y="2103305"/>
            <a:ext cx="319120" cy="11798"/>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070839"/>
      </p:ext>
    </p:extLst>
  </p:cSld>
  <p:clrMapOvr>
    <a:masterClrMapping/>
  </p:clrMapOvr>
</p:sld>
</file>

<file path=ppt/theme/theme1.xml><?xml version="1.0" encoding="utf-8"?>
<a:theme xmlns:a="http://schemas.openxmlformats.org/drawingml/2006/main" name="Tribune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Amasis-Univers">
      <a:majorFont>
        <a:latin typeface="Amasis MT Pro Medium"/>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ibuneVTI" id="{4D84C650-59FC-4F6B-ADA6-B11C508FF6CE}" vid="{0E07EAE6-ACBC-4250-8522-FC108A45043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60722CA14412444DA9886C4D58CAA5E7" ma:contentTypeVersion="11" ma:contentTypeDescription="Crie um novo documento." ma:contentTypeScope="" ma:versionID="deaad8e27bb442a13ed70e946c79304d">
  <xsd:schema xmlns:xsd="http://www.w3.org/2001/XMLSchema" xmlns:xs="http://www.w3.org/2001/XMLSchema" xmlns:p="http://schemas.microsoft.com/office/2006/metadata/properties" xmlns:ns3="13ca3a49-a20b-42ad-9119-6c34d94aa6c6" xmlns:ns4="96f7ee81-2696-4f19-854d-b2c86a2492e5" targetNamespace="http://schemas.microsoft.com/office/2006/metadata/properties" ma:root="true" ma:fieldsID="28f21417a7051cc119dbe6d5413b78f6" ns3:_="" ns4:_="">
    <xsd:import namespace="13ca3a49-a20b-42ad-9119-6c34d94aa6c6"/>
    <xsd:import namespace="96f7ee81-2696-4f19-854d-b2c86a2492e5"/>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_activity"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ca3a49-a20b-42ad-9119-6c34d94aa6c6" elementFormDefault="qualified">
    <xsd:import namespace="http://schemas.microsoft.com/office/2006/documentManagement/types"/>
    <xsd:import namespace="http://schemas.microsoft.com/office/infopath/2007/PartnerControls"/>
    <xsd:element name="SharedWithUsers" ma:index="8" nillable="true" ma:displayName="Compartilhado com"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talhes de Compartilhado Com" ma:internalName="SharedWithDetails" ma:readOnly="true">
      <xsd:simpleType>
        <xsd:restriction base="dms:Note">
          <xsd:maxLength value="255"/>
        </xsd:restriction>
      </xsd:simpleType>
    </xsd:element>
    <xsd:element name="SharingHintHash" ma:index="10" nillable="true" ma:displayName="Hash de Dica de Compartilhamento"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f7ee81-2696-4f19-854d-b2c86a2492e5"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96f7ee81-2696-4f19-854d-b2c86a2492e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32CE2C-D33E-48E0-90F3-518B20F59A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ca3a49-a20b-42ad-9119-6c34d94aa6c6"/>
    <ds:schemaRef ds:uri="96f7ee81-2696-4f19-854d-b2c86a2492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155E53-E750-4B2B-9A22-5CAABACF9E15}">
  <ds:schemaRefs>
    <ds:schemaRef ds:uri="http://purl.org/dc/terms/"/>
    <ds:schemaRef ds:uri="http://schemas.openxmlformats.org/package/2006/metadata/core-properties"/>
    <ds:schemaRef ds:uri="http://schemas.microsoft.com/office/2006/documentManagement/types"/>
    <ds:schemaRef ds:uri="96f7ee81-2696-4f19-854d-b2c86a2492e5"/>
    <ds:schemaRef ds:uri="http://purl.org/dc/elements/1.1/"/>
    <ds:schemaRef ds:uri="http://schemas.microsoft.com/office/2006/metadata/properties"/>
    <ds:schemaRef ds:uri="13ca3a49-a20b-42ad-9119-6c34d94aa6c6"/>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F1B2036E-EB25-4B28-91A2-0EB69C91C28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2654</TotalTime>
  <Words>1354</Words>
  <Application>Microsoft Office PowerPoint</Application>
  <PresentationFormat>Widescreen</PresentationFormat>
  <Paragraphs>89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Amasis MT Pro Medium</vt:lpstr>
      <vt:lpstr>Arial</vt:lpstr>
      <vt:lpstr>Cambria Math</vt:lpstr>
      <vt:lpstr>Univers Light</vt:lpstr>
      <vt:lpstr>TribuneVTI</vt:lpstr>
      <vt:lpstr>PowerPoint Presentation</vt:lpstr>
      <vt:lpstr>PowerPoint Presentation</vt:lpstr>
      <vt:lpstr>PowerPoint Presentation</vt:lpstr>
      <vt:lpstr>I would like to introduce and engine that could change the world.</vt:lpstr>
      <vt:lpstr>Not a perpetual motion machine (PMM), as we often imagine them, it just isn't possible under the current laws of physics (PMMs are only possible with zero input to the primary energy source). The idea that a machine could run indefinitely without any external energy input goes against the fundamental principles we know, particularly the first and second laws of thermodynamics.   The First Law of Thermodynamics tells us that energy can't be created or destroyed, only transferred or converted. So, for a machine to run forever without any energy input, it would have to break that law.   Then there's the Second Law of Thermodynamics, which says that with every energy transfer, some of that energy is lost, usually as heat, and entropy increases. No system is perfectly efficient, so over time, these small losses would eventually cause the machine to stop.   Now, while the idea of perpetual motion is definitely fascinating, all the designs we've seen so far fail when applied to real-world conditions. Even in highly efficient systems, energy is still lost to things like friction and heat, making it impossible for any machine to run forever. That said, even though my Internal Magnetic Engine (IME) represents a significant step forward in energy efficiency and sustainability, it's still bound by these same thermodynamic laws and needs some form of energy input—so true perpetual motion is off the table.   That being said, the IME offers unlimited range, exceptional efficiency, and zero emissions. With routine maintenance, you'll be able to drive or fly nonstop across the country or even around the world without ever needing to recharge or refuel, for years at a time. </vt:lpstr>
      <vt:lpstr>The target market is the energy market.</vt:lpstr>
      <vt:lpstr>File #: 16655-001</vt:lpstr>
      <vt:lpstr>Generator</vt:lpstr>
      <vt:lpstr>Since this engine is a combination of the already existing engines, there is little to low cost of building. </vt:lpstr>
      <vt:lpstr>PowerPoint Presentation</vt:lpstr>
      <vt:lpstr>PowerPoint Presentation</vt:lpstr>
      <vt:lpstr>PowerPoint Presentation</vt:lpstr>
      <vt:lpstr>The efficiency of this engine is upwards of 100%:</vt:lpstr>
      <vt:lpstr>With this engine the customer is guaranteed:</vt:lpstr>
      <vt:lpstr> Block Diagram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Luke Amalfitano</dc:creator>
  <cp:lastModifiedBy>Luke Amalfitano</cp:lastModifiedBy>
  <cp:revision>25</cp:revision>
  <dcterms:created xsi:type="dcterms:W3CDTF">2023-10-11T21:04:10Z</dcterms:created>
  <dcterms:modified xsi:type="dcterms:W3CDTF">2025-05-31T18:31:40Z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d0459ad-4eb7-43ee-b2e0-a4f39d08f16c_Enabled">
    <vt:lpwstr>true</vt:lpwstr>
  </property>
  <property fmtid="{D5CDD505-2E9C-101B-9397-08002B2CF9AE}" pid="3" name="MSIP_Label_ad0459ad-4eb7-43ee-b2e0-a4f39d08f16c_SetDate">
    <vt:lpwstr>2023-11-10T12:17:05Z</vt:lpwstr>
  </property>
  <property fmtid="{D5CDD505-2E9C-101B-9397-08002B2CF9AE}" pid="4" name="MSIP_Label_ad0459ad-4eb7-43ee-b2e0-a4f39d08f16c_Method">
    <vt:lpwstr>Standard</vt:lpwstr>
  </property>
  <property fmtid="{D5CDD505-2E9C-101B-9397-08002B2CF9AE}" pid="5" name="MSIP_Label_ad0459ad-4eb7-43ee-b2e0-a4f39d08f16c_Name">
    <vt:lpwstr>Private</vt:lpwstr>
  </property>
  <property fmtid="{D5CDD505-2E9C-101B-9397-08002B2CF9AE}" pid="6" name="MSIP_Label_ad0459ad-4eb7-43ee-b2e0-a4f39d08f16c_SiteId">
    <vt:lpwstr>1b5ba8a2-315d-45ce-959a-42b748c01de7</vt:lpwstr>
  </property>
  <property fmtid="{D5CDD505-2E9C-101B-9397-08002B2CF9AE}" pid="7" name="MSIP_Label_ad0459ad-4eb7-43ee-b2e0-a4f39d08f16c_ActionId">
    <vt:lpwstr>3fdbd44a-3c03-48e5-b08b-c8dd0c775698</vt:lpwstr>
  </property>
  <property fmtid="{D5CDD505-2E9C-101B-9397-08002B2CF9AE}" pid="8" name="MSIP_Label_ad0459ad-4eb7-43ee-b2e0-a4f39d08f16c_ContentBits">
    <vt:lpwstr>0</vt:lpwstr>
  </property>
  <property fmtid="{D5CDD505-2E9C-101B-9397-08002B2CF9AE}" pid="9" name="ContentTypeId">
    <vt:lpwstr>0x01010060722CA14412444DA9886C4D58CAA5E7</vt:lpwstr>
  </property>
</Properties>
</file>